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13DF5-4146-4BE8-B9F4-25ABF81F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EA570-B5FD-4C1C-BE0E-9FA7186C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AE06C-3E48-4DF6-AAF5-F0FF2BB8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AB793-FE7F-4266-AC45-211E4A29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4D149-6707-4879-B3AF-4E491A26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F3B7E5-04BF-4DE7-ABE5-C95FDD16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18264-0CF5-4B47-AC96-0D30B8A44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2E5F8-D568-40DE-80D8-5F0E63DD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300D0-11DF-44AB-A002-5ECC9E98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F6662-84A5-4484-9DC7-696CEE7C5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C807E-E112-4956-BD7F-208E3C34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43215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客户需求分析与回应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服务人员形象塑造与礼仪规范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服务沟通技巧与表达能力提升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服务流程优化与团队协作能力提升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投诉处理与客户关系维护能力提升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12" r="35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微笑服务是一种积极、热情、友好的服务态度，通过微笑和亲切的语言表达尊重和关注，使顾客感受到温暖和舒适。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微笑服务能够提升顾客满意度，增强品牌形象，促进销售和服务质量提升，是企业赢得竞争优势的关键因素之一。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微笑要发自内心，真诚自然。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在合适的时机和场合展现微笑，避免过度或不适。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07" b="1750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一致原则：微笑服务应贯穿服务全过程，保持一致性。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微笑服务的原则与技巧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微笑服务的原则与技巧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与顾客保持眼神交流，传递友好和关注。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使用亲切、礼貌的语言，展现尊重和热情。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身体语言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保持身体姿态开放、自信，传递积极态度。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50" r="25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微笑服务是企业文化的体现，能够传递企业的价值观和品牌形象，增强顾客的认同感和忠诚度。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微笑服务能够提升服务质量，增加顾客满意度和回头率，为企业创造更多的经济效益和社会效益。同时，微笑服务还能够提高员工的工作积极性和职业素养，促进企业的可持续发展。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客户需求分析与回应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客户清晰表达自己的需求和期望，希望得到直接满足。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明确型需求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隐含型需求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潜在型需求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客户未明确表达，但通过言行举止可以推断出的需求。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客户尚未意识到或无法清晰表达的需求，需要服务人员主动挖掘和引导。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通过观察客户的言行举止、表情神态等，判断客户的需求和情绪。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通过主动询问客户，了解其具体需求和期望。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根据客户的背景、行业、职位等信息，分析其可能存在的需求和问题。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88" r="199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微笑回应客户需求策略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在服务过程中始终保持微笑，传递友好和热情的态度。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认真倾听客户的需求和意见，给予积极的反馈和回应。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针对客户的问题和需求，及时提供解决方案和帮助。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在服务过程中主动关心客户，提供个性化的服务和关怀。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保持微笑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及时解决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主动关怀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服务人员形象塑造与礼仪规范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服务人员应始终保持整洁干净的形象，包括面部、手部、服装等。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服务人员应保持良好的精神状态，面带微笑，展现热情与活力。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服务人员应自信、大方地与客户交流，展现专业素养。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自信大方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服务人员形象塑造要求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配饰简洁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服务人员可佩戴简洁的配饰，如领带、胸针等，以增添形象魅力。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统一着装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服务人员应按照公司规定穿着统一的制服或工作服，保持整洁、干净。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避免过于花哨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服务人员应避免穿着过于花哨、夸张的服装，以免影响专业形象。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92" r="16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服务人员着装规范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坐姿端正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服务人员坐下时应保持上身挺直、双腿并拢或稍微侧放，双手自然放于腿上或交叠于腹前。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站立姿势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服务人员站立时应保持身体挺直、收腹挺胸、两眼平视前方，双手自然下垂或交叠于腹前。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行走姿势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服务人员行走时应保持步伐稳健、匀速，双臂自然摆动，避免奔跑或脚步声过大。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表情自然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服务人员与客户交流时应保持微笑、表情自然，展现友善与亲切。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语言礼貌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服务人员应使用礼貌用语、注意措辞，尊重客户并展现专业素养。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服务人员仪态举止规范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https://d.book118.com/376243215005010051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2024-09-16T15:37:53.517</cp:lastPrinted>
  <dcterms:created xsi:type="dcterms:W3CDTF">2024-09-16T07:37:53Z</dcterms:created>
  <dcterms:modified xsi:type="dcterms:W3CDTF">2024-09-16T07:37:55Z</dcterms:modified>
</cp:coreProperties>
</file>