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CC08A-F0AE-42F9-868D-CE02794F6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0117F-7DF4-48D3-9BE2-961E1B142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21DB3-1487-48AD-AC91-B83B2209E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31297-7D06-4244-AD0A-B236685E6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E32F0-513D-44F2-917A-41314967C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25617-9212-495E-9F85-F7E10373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22125F-0945-41A4-897D-9790CC335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69D10-4EB6-403A-8F08-DB4BC01A7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73AA0-7EB5-423B-9BD0-98898A307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4864D-41DF-46A7-9283-8C4078155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B3FDD-36E2-4033-ABAB-F5E4D69A4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00201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员工生产质量安全培训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培训成果应用与推广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培训目的与意义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员工应了解生产过程中可能存在的质量安全隐患，以及如何预防和应对这些隐患。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员工应具备基本的质量安全意识，了解生产过程中的质量控制标准和要求。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078" b="1107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512" b="55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员工应了解生产过程中的危险源和风险点，以及如何采取措施进行防范和控制。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186" b="1318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提高员工生产质量安全意识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000" r="23000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通过培训，员工应掌握安全操作规程和设备使用规范，确保生产过程的安全与稳定。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员工应了解生产过程中的危险因素和应急处理措施，能够在紧急情况下采取正确的应对措施。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员工应具备安全意识和自我保护能力，遵守安全生产规定和要求，确保自身和他人的安全。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确保生产过程的安全与稳定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员工应具备事故应急处理能力，能够在发生事故时迅速采取正确的应对措施，减少事故损失和影响。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员工应了解职业病防治知识和技能，预防职业病的发生和传播。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719" b="371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20" b="82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通过培训，员工应了解生产事故的起因和预防措施，降低生产事故的发生率。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降低生产事故发生率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培训应向员工介绍公司的生产质量标准，包括产品性能、外观、尺寸等方面的要求，确保员工对产品质量有明确的认识。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生产质量标准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培训应涵盖质量控制流程，包括原材料检验、生产过程监控、成品检验等环节，使员工了解质量管理的整体流程。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生产质量标准与要求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培训应详细讲解各岗位的安全操作规程，包括设备操作、化学品使用、防护用品佩戴等方面的规定，确保员工掌握安全操作要领。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培训应教会员工如何辨识工作场所的危险源，并进行风险评估，使员工了解潜在的安全隐患和应对措施。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培训应向员工介绍公司的应急预案，包括火灾、化学品泄漏、设备故障等常见紧急情况的应对措施，确保员工在遇到紧急情况时能够迅速采取正确行动。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救援技能培训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培训应针对不同岗位的特点，对员工进行救援技能培训，如心肺复苏、灭火器使用等，提高员工的应急救援能力。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应急处理与救援措施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培训可以采用多种形式，如讲座、案例分析、角色扮演等，以增强员工的参与感和记忆效果。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培训时间应合理安排，确保员工有足够的时间掌握知识技能，同时避免影响正常工作进度。可以根据实际情况制定长期或短期培训计划。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https://d.book118.com/377000201024006033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2024-09-06T08:18:25.770</cp:lastPrinted>
  <dcterms:created xsi:type="dcterms:W3CDTF">2024-09-06T00:18:25Z</dcterms:created>
  <dcterms:modified xsi:type="dcterms:W3CDTF">2024-09-06T00:18:27Z</dcterms:modified>
</cp:coreProperties>
</file>