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507EE-351A-497C-BC13-45D6AAA7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F55E0-C01E-4128-B4D7-8BF603132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4B910-D7E0-4CCA-B538-9633BBA2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5939B-430C-4052-BF87-3AB4C91F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D5840-C654-44C1-B51A-AB762D87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50308-1AA4-4108-BFB9-83B7DA090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154AC-EE3B-4767-8A95-C77574F44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AC18D-958E-4653-87E3-0E6BEA46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CFE1-0992-4CA9-B8D8-3E351600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BFE43-B55B-4E70-BA40-8F94A198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D2E20-C55D-4C5C-8D46-CE63B157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1101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单片机流水灯实验报告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单片机流水灯原理介绍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附录：源代码及电路图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单片机技术广泛应用于现代电子设备中，掌握单片机技术是电子工程师的基本要求。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流水灯实验是单片机学习中的基础实验之一，通过该实验可以掌握单片机I/O口的基本操作。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该实验具有趣味性和实用性，可以激发学生的学习兴趣和创造力。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069" b="80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掌握单片机I/O口的基本操作和控制方法。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了解流水灯的工作原理和实现方法。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学习单片机编程语言和编程方法。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提高学生的动手能力和实践能力。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包含单片机、晶振、复位电路等必要元件。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单片机开发板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实验所需材料与设备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多个，用于实现流水灯效果。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LED灯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用于连接单片机开发板和LED灯。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杜邦线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用于将程序烧录到单片机中。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烧录器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用于编写和烧录单片机程序。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为单片机开发板提供稳定的工作电压。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电源适配器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单片机流水灯原理介绍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单片机是一种集成电路芯片，它采用超大规模集成电路技术，将具有数据处理能力的中央处理器CPU、随机存储器RAM、只读存储器ROM等功能集成到一块硅片上，构成一个小而完善的微型计算机系统。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单片机通过不同的引脚与外部设备进行连接和通信，可以实现对外部设备的控制和数据处理。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在单片机中，程序是控制单片机工作的核心，通过编写和烧录程序，可以实现单片机对外部设备的各种控制功能。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LED流水灯是一种通过单片机控制多个LED灯按照一定顺序和时间间隔依次点亮和熄灭的电路。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LED流水灯的工作原理是通过单片机的I/O口控制LED灯的亮灭，同时利用延时函数控制每个LED灯的点亮时间和熄灭时间，从而实现流水灯的效果。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在LED流水灯电路中，还需要考虑限流电阻的选取和电源的稳定性等因素，以确保电路的正常工作。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753" r="20753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LED流水灯工作原理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单片机编程通常采用C语言或汇编语言进行编写。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在开发环境方面，可以选择Keil uVision等集成开发环境进行程序的编写、编译和烧录等操作。这些开发环境提供了丰富的库函数和调试工具，可以大大提高开发效率。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C语言是一种高级语言，具有易读易懂、可移植性强等优点，适合编写较复杂的程序；而汇编语言则更加接近硬件底层，可以直接控制硬件的各种操作。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编程语言及开发环境选择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实验步骤与操作过程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单片机、LED灯、电阻、面包板、杜邦线等。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确保所有连接正确无误，无短路或断路现象。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搭建电路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将LED灯和电阻按照顺序插入面包板，并使用杜邦线将单片机与面包板连接。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硬件连接与搭建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根据单片机型号选择合适的编程语言，如C语言或汇编语言。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选择编程语言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编写控制LED灯闪烁的程序，设置闪烁频率和模式。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编写程序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使用编译器将编写好的程序编译成单片机可执行的二进制文件。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编译程序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通过下载器将编译好的程序下载到单片机中。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下载程序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软件编程与调试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https://d.book118.com/377001101043006051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2024-09-24T06:12:54.057</cp:lastPrinted>
  <dcterms:created xsi:type="dcterms:W3CDTF">2024-09-23T22:12:54Z</dcterms:created>
  <dcterms:modified xsi:type="dcterms:W3CDTF">2024-09-23T22:12:56Z</dcterms:modified>
</cp:coreProperties>
</file>