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86" r:id="rId2"/>
    <p:sldMasterId id="2147483705"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3"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tags" Target="tags/tag42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5</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image" Target="../media/image1.jpeg"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7.xml" /><Relationship Id="rId3" Type="http://schemas.openxmlformats.org/officeDocument/2006/relationships/tags" Target="../tags/tag8.xml" /><Relationship Id="rId4" Type="http://schemas.openxmlformats.org/officeDocument/2006/relationships/tags" Target="../tags/tag9.xml" /><Relationship Id="rId5" Type="http://schemas.openxmlformats.org/officeDocument/2006/relationships/tags" Target="../tags/tag10.xml" /><Relationship Id="rId6" Type="http://schemas.openxmlformats.org/officeDocument/2006/relationships/tags" Target="../tags/tag11.xml" /><Relationship Id="rId7" Type="http://schemas.openxmlformats.org/officeDocument/2006/relationships/tags" Target="../tags/tag12.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image" Target="../media/image1.jpeg" /><Relationship Id="rId3" Type="http://schemas.openxmlformats.org/officeDocument/2006/relationships/tags" Target="../tags/tag14.xml" /><Relationship Id="rId4" Type="http://schemas.openxmlformats.org/officeDocument/2006/relationships/tags" Target="../tags/tag15.xml" /><Relationship Id="rId5" Type="http://schemas.openxmlformats.org/officeDocument/2006/relationships/tags" Target="../tags/tag16.xml" /><Relationship Id="rId6" Type="http://schemas.openxmlformats.org/officeDocument/2006/relationships/tags" Target="../tags/tag17.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tags" Target="../tags/tag24.xml" /><Relationship Id="rId9"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png" /><Relationship Id="rId10" Type="http://schemas.openxmlformats.org/officeDocument/2006/relationships/tags" Target="../tags/tag33.xml" /><Relationship Id="rId11"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50.xml" /><Relationship Id="rId10" Type="http://schemas.openxmlformats.org/officeDocument/2006/relationships/slideMaster" Target="../slideMasters/slideMaster2.xml" /><Relationship Id="rId2" Type="http://schemas.openxmlformats.org/officeDocument/2006/relationships/tags" Target="../tags/tag51.xml" /><Relationship Id="rId3" Type="http://schemas.openxmlformats.org/officeDocument/2006/relationships/image" Target="../media/image3.png" /><Relationship Id="rId4" Type="http://schemas.openxmlformats.org/officeDocument/2006/relationships/tags" Target="../tags/tag52.xml" /><Relationship Id="rId5" Type="http://schemas.openxmlformats.org/officeDocument/2006/relationships/tags" Target="../tags/tag53.xml" /><Relationship Id="rId6" Type="http://schemas.openxmlformats.org/officeDocument/2006/relationships/tags" Target="../tags/tag54.xml" /><Relationship Id="rId7" Type="http://schemas.openxmlformats.org/officeDocument/2006/relationships/tags" Target="../tags/tag55.xml" /><Relationship Id="rId8" Type="http://schemas.openxmlformats.org/officeDocument/2006/relationships/tags" Target="../tags/tag56.xml" /><Relationship Id="rId9" Type="http://schemas.openxmlformats.org/officeDocument/2006/relationships/tags" Target="../tags/tag57.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65.xml" /><Relationship Id="rId10" Type="http://schemas.openxmlformats.org/officeDocument/2006/relationships/tags" Target="../tags/tag73.xml" /><Relationship Id="rId11" Type="http://schemas.openxmlformats.org/officeDocument/2006/relationships/slideMaster" Target="../slideMasters/slideMaster2.xml" /><Relationship Id="rId2" Type="http://schemas.openxmlformats.org/officeDocument/2006/relationships/image" Target="../media/image1.jpeg"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tags" Target="../tags/tag72.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74.xml" /><Relationship Id="rId2" Type="http://schemas.openxmlformats.org/officeDocument/2006/relationships/tags" Target="../tags/tag75.xml" /><Relationship Id="rId3" Type="http://schemas.openxmlformats.org/officeDocument/2006/relationships/tags" Target="../tags/tag76.xml" /><Relationship Id="rId4" Type="http://schemas.openxmlformats.org/officeDocument/2006/relationships/tags" Target="../tags/tag77.xml" /><Relationship Id="rId5" Type="http://schemas.openxmlformats.org/officeDocument/2006/relationships/image" Target="../media/image4.png" /><Relationship Id="rId6"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image" Target="../media/image3.png" /><Relationship Id="rId3" Type="http://schemas.openxmlformats.org/officeDocument/2006/relationships/tags" Target="../tags/tag79.xml" /><Relationship Id="rId4" Type="http://schemas.openxmlformats.org/officeDocument/2006/relationships/tags" Target="../tags/tag80.xml" /><Relationship Id="rId5" Type="http://schemas.openxmlformats.org/officeDocument/2006/relationships/tags" Target="../tags/tag81.xml" /><Relationship Id="rId6" Type="http://schemas.openxmlformats.org/officeDocument/2006/relationships/tags" Target="../tags/tag82.xml" /><Relationship Id="rId7" Type="http://schemas.openxmlformats.org/officeDocument/2006/relationships/tags" Target="../tags/tag83.xml" /><Relationship Id="rId8" Type="http://schemas.openxmlformats.org/officeDocument/2006/relationships/tags" Target="../tags/tag84.xml" /><Relationship Id="rId9"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92.xml" /><Relationship Id="rId2" Type="http://schemas.openxmlformats.org/officeDocument/2006/relationships/tags" Target="../tags/tag93.xml" /><Relationship Id="rId3" Type="http://schemas.openxmlformats.org/officeDocument/2006/relationships/tags" Target="../tags/tag94.xml" /><Relationship Id="rId4" Type="http://schemas.openxmlformats.org/officeDocument/2006/relationships/tags" Target="../tags/tag95.xml" /><Relationship Id="rId5" Type="http://schemas.openxmlformats.org/officeDocument/2006/relationships/tags" Target="../tags/tag96.xml" /><Relationship Id="rId6" Type="http://schemas.openxmlformats.org/officeDocument/2006/relationships/tags" Target="../tags/tag97.xml" /><Relationship Id="rId7" Type="http://schemas.openxmlformats.org/officeDocument/2006/relationships/tags" Target="../tags/tag98.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99.xml" /><Relationship Id="rId2" Type="http://schemas.openxmlformats.org/officeDocument/2006/relationships/tags" Target="../tags/tag100.xml" /><Relationship Id="rId3" Type="http://schemas.openxmlformats.org/officeDocument/2006/relationships/tags" Target="../tags/tag101.xml" /><Relationship Id="rId4" Type="http://schemas.openxmlformats.org/officeDocument/2006/relationships/tags" Target="../tags/tag102.xml" /><Relationship Id="rId5" Type="http://schemas.openxmlformats.org/officeDocument/2006/relationships/tags" Target="../tags/tag103.xml" /><Relationship Id="rId6" Type="http://schemas.openxmlformats.org/officeDocument/2006/relationships/tags" Target="../tags/tag104.xml" /><Relationship Id="rId7" Type="http://schemas.openxmlformats.org/officeDocument/2006/relationships/tags" Target="../tags/tag105.xml" /><Relationship Id="rId8" Type="http://schemas.openxmlformats.org/officeDocument/2006/relationships/image" Target="../media/image4.png" /><Relationship Id="rId9" Type="http://schemas.openxmlformats.org/officeDocument/2006/relationships/slideMaster" Target="../slideMasters/slideMaster2.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06.xml" /><Relationship Id="rId10" Type="http://schemas.openxmlformats.org/officeDocument/2006/relationships/image" Target="../media/image4.png" /><Relationship Id="rId11" Type="http://schemas.openxmlformats.org/officeDocument/2006/relationships/slideMaster" Target="../slideMasters/slideMaster2.xml" /><Relationship Id="rId2" Type="http://schemas.openxmlformats.org/officeDocument/2006/relationships/tags" Target="../tags/tag107.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image" Target="../media/image4.png" /><Relationship Id="rId8" Type="http://schemas.openxmlformats.org/officeDocument/2006/relationships/slideMaster" Target="../slideMasters/slideMaster2.xml" /></Relationships>
</file>

<file path=ppt/slideLayouts/_rels/slideLayout30.xml.rels>&#65279;<?xml version="1.0" encoding="utf-8" standalone="yes"?><Relationships xmlns="http://schemas.openxmlformats.org/package/2006/relationships"><Relationship Id="rId1" Type="http://schemas.openxmlformats.org/officeDocument/2006/relationships/image" Target="../media/image5.png" /><Relationship Id="rId10" Type="http://schemas.openxmlformats.org/officeDocument/2006/relationships/tags" Target="../tags/tag131.xml" /><Relationship Id="rId11" Type="http://schemas.openxmlformats.org/officeDocument/2006/relationships/image" Target="../media/image10.png" /><Relationship Id="rId12" Type="http://schemas.openxmlformats.org/officeDocument/2006/relationships/tags" Target="../tags/tag132.xml" /><Relationship Id="rId13" Type="http://schemas.openxmlformats.org/officeDocument/2006/relationships/image" Target="../media/image11.png" /><Relationship Id="rId14" Type="http://schemas.openxmlformats.org/officeDocument/2006/relationships/tags" Target="../tags/tag133.xml" /><Relationship Id="rId15" Type="http://schemas.openxmlformats.org/officeDocument/2006/relationships/image" Target="../media/image12.png" /><Relationship Id="rId16" Type="http://schemas.openxmlformats.org/officeDocument/2006/relationships/tags" Target="../tags/tag134.xml" /><Relationship Id="rId17" Type="http://schemas.openxmlformats.org/officeDocument/2006/relationships/tags" Target="../tags/tag135.xml" /><Relationship Id="rId18" Type="http://schemas.openxmlformats.org/officeDocument/2006/relationships/tags" Target="../tags/tag136.xml" /><Relationship Id="rId19" Type="http://schemas.openxmlformats.org/officeDocument/2006/relationships/tags" Target="../tags/tag137.xml" /><Relationship Id="rId2" Type="http://schemas.openxmlformats.org/officeDocument/2006/relationships/tags" Target="../tags/tag127.xml" /><Relationship Id="rId20" Type="http://schemas.openxmlformats.org/officeDocument/2006/relationships/tags" Target="../tags/tag138.xml" /><Relationship Id="rId21" Type="http://schemas.openxmlformats.org/officeDocument/2006/relationships/tags" Target="../tags/tag139.xml" /><Relationship Id="rId22" Type="http://schemas.openxmlformats.org/officeDocument/2006/relationships/tags" Target="../tags/tag140.xml" /><Relationship Id="rId23" Type="http://schemas.openxmlformats.org/officeDocument/2006/relationships/tags" Target="../tags/tag141.xml" /><Relationship Id="rId24" Type="http://schemas.openxmlformats.org/officeDocument/2006/relationships/slideMaster" Target="../slideMasters/slideMaster3.xml" /><Relationship Id="rId3" Type="http://schemas.openxmlformats.org/officeDocument/2006/relationships/image" Target="../media/image6.png" /><Relationship Id="rId4" Type="http://schemas.openxmlformats.org/officeDocument/2006/relationships/tags" Target="../tags/tag128.xml" /><Relationship Id="rId5" Type="http://schemas.openxmlformats.org/officeDocument/2006/relationships/image" Target="../media/image7.png" /><Relationship Id="rId6" Type="http://schemas.openxmlformats.org/officeDocument/2006/relationships/tags" Target="../tags/tag129.xml" /><Relationship Id="rId7" Type="http://schemas.openxmlformats.org/officeDocument/2006/relationships/image" Target="../media/image8.png" /><Relationship Id="rId8" Type="http://schemas.openxmlformats.org/officeDocument/2006/relationships/tags" Target="../tags/tag130.xml" /><Relationship Id="rId9" Type="http://schemas.openxmlformats.org/officeDocument/2006/relationships/image" Target="../media/image9.png"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9.xml" /><Relationship Id="rId11"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43.xml" /><Relationship Id="rId4" Type="http://schemas.openxmlformats.org/officeDocument/2006/relationships/image" Target="../media/image14.png" /><Relationship Id="rId5" Type="http://schemas.openxmlformats.org/officeDocument/2006/relationships/tags" Target="../tags/tag144.xml" /><Relationship Id="rId6" Type="http://schemas.openxmlformats.org/officeDocument/2006/relationships/tags" Target="../tags/tag145.xml" /><Relationship Id="rId7" Type="http://schemas.openxmlformats.org/officeDocument/2006/relationships/tags" Target="../tags/tag146.xml" /><Relationship Id="rId8" Type="http://schemas.openxmlformats.org/officeDocument/2006/relationships/tags" Target="../tags/tag147.xml" /><Relationship Id="rId9" Type="http://schemas.openxmlformats.org/officeDocument/2006/relationships/tags" Target="../tags/tag148.xml" /></Relationships>
</file>

<file path=ppt/slideLayouts/_rels/slideLayout32.xml.rels>&#65279;<?xml version="1.0" encoding="utf-8" standalone="yes"?><Relationships xmlns="http://schemas.openxmlformats.org/package/2006/relationships"><Relationship Id="rId1" Type="http://schemas.openxmlformats.org/officeDocument/2006/relationships/image" Target="../media/image15.png" /><Relationship Id="rId2" Type="http://schemas.openxmlformats.org/officeDocument/2006/relationships/tags" Target="../tags/tag150.xml" /><Relationship Id="rId3" Type="http://schemas.openxmlformats.org/officeDocument/2006/relationships/tags" Target="../tags/tag151.xml" /><Relationship Id="rId4" Type="http://schemas.openxmlformats.org/officeDocument/2006/relationships/tags" Target="../tags/tag152.xml" /><Relationship Id="rId5" Type="http://schemas.openxmlformats.org/officeDocument/2006/relationships/tags" Target="../tags/tag153.xml" /><Relationship Id="rId6" Type="http://schemas.openxmlformats.org/officeDocument/2006/relationships/tags" Target="../tags/tag154.xml" /><Relationship Id="rId7" Type="http://schemas.openxmlformats.org/officeDocument/2006/relationships/tags" Target="../tags/tag155.xml" /><Relationship Id="rId8"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156.xml" /><Relationship Id="rId10" Type="http://schemas.openxmlformats.org/officeDocument/2006/relationships/tags" Target="../tags/tag163.xml" /><Relationship Id="rId11" Type="http://schemas.openxmlformats.org/officeDocument/2006/relationships/tags" Target="../tags/tag164.xml" /><Relationship Id="rId12"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57.xml" /><Relationship Id="rId4" Type="http://schemas.openxmlformats.org/officeDocument/2006/relationships/image" Target="../media/image14.png"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ags" Target="../tags/tag161.xml" /><Relationship Id="rId9" Type="http://schemas.openxmlformats.org/officeDocument/2006/relationships/tags" Target="../tags/tag162.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165.xml" /><Relationship Id="rId10" Type="http://schemas.openxmlformats.org/officeDocument/2006/relationships/tags" Target="../tags/tag172.xml" /><Relationship Id="rId11" Type="http://schemas.openxmlformats.org/officeDocument/2006/relationships/tags" Target="../tags/tag173.xml" /><Relationship Id="rId12" Type="http://schemas.openxmlformats.org/officeDocument/2006/relationships/tags" Target="../tags/tag174.xml" /><Relationship Id="rId13" Type="http://schemas.openxmlformats.org/officeDocument/2006/relationships/tags" Target="../tags/tag175.xml" /><Relationship Id="rId14" Type="http://schemas.openxmlformats.org/officeDocument/2006/relationships/slideMaster" Target="../slideMasters/slideMaster3.xml" /><Relationship Id="rId2" Type="http://schemas.openxmlformats.org/officeDocument/2006/relationships/image" Target="../media/image13.png" /><Relationship Id="rId3" Type="http://schemas.openxmlformats.org/officeDocument/2006/relationships/tags" Target="../tags/tag166.xml" /><Relationship Id="rId4" Type="http://schemas.openxmlformats.org/officeDocument/2006/relationships/image" Target="../media/image14.png" /><Relationship Id="rId5" Type="http://schemas.openxmlformats.org/officeDocument/2006/relationships/tags" Target="../tags/tag167.xml" /><Relationship Id="rId6" Type="http://schemas.openxmlformats.org/officeDocument/2006/relationships/tags" Target="../tags/tag168.xml" /><Relationship Id="rId7" Type="http://schemas.openxmlformats.org/officeDocument/2006/relationships/tags" Target="../tags/tag169.xml" /><Relationship Id="rId8" Type="http://schemas.openxmlformats.org/officeDocument/2006/relationships/tags" Target="../tags/tag170.xml" /><Relationship Id="rId9" Type="http://schemas.openxmlformats.org/officeDocument/2006/relationships/tags" Target="../tags/tag171.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176.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slideMaster" Target="../slideMasters/slideMaster3.xml" /><Relationship Id="rId2" Type="http://schemas.openxmlformats.org/officeDocument/2006/relationships/tags" Target="../tags/tag177.xml" /><Relationship Id="rId3" Type="http://schemas.openxmlformats.org/officeDocument/2006/relationships/image" Target="../media/image16.png" /><Relationship Id="rId4" Type="http://schemas.openxmlformats.org/officeDocument/2006/relationships/tags" Target="../tags/tag178.xml" /><Relationship Id="rId5" Type="http://schemas.openxmlformats.org/officeDocument/2006/relationships/image" Target="../media/image17.png" /><Relationship Id="rId6" Type="http://schemas.openxmlformats.org/officeDocument/2006/relationships/tags" Target="../tags/tag179.xml" /><Relationship Id="rId7" Type="http://schemas.openxmlformats.org/officeDocument/2006/relationships/image" Target="../media/image18.png" /><Relationship Id="rId8" Type="http://schemas.openxmlformats.org/officeDocument/2006/relationships/tags" Target="../tags/tag180.xml" /><Relationship Id="rId9" Type="http://schemas.openxmlformats.org/officeDocument/2006/relationships/tags" Target="../tags/tag181.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185.xml" /><Relationship Id="rId2" Type="http://schemas.openxmlformats.org/officeDocument/2006/relationships/tags" Target="../tags/tag186.xml" /><Relationship Id="rId3" Type="http://schemas.openxmlformats.org/officeDocument/2006/relationships/tags" Target="../tags/tag187.xml" /><Relationship Id="rId4" Type="http://schemas.openxmlformats.org/officeDocument/2006/relationships/slideMaster" Target="../slideMasters/slideMaster3.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188.xml" /><Relationship Id="rId10" Type="http://schemas.openxmlformats.org/officeDocument/2006/relationships/tags" Target="../tags/tag195.xml" /><Relationship Id="rId11" Type="http://schemas.openxmlformats.org/officeDocument/2006/relationships/tags" Target="../tags/tag196.xml" /><Relationship Id="rId12" Type="http://schemas.openxmlformats.org/officeDocument/2006/relationships/slideMaster" Target="../slideMasters/slideMaster3.xml" /><Relationship Id="rId2" Type="http://schemas.openxmlformats.org/officeDocument/2006/relationships/image" Target="../media/image19.png" /><Relationship Id="rId3" Type="http://schemas.openxmlformats.org/officeDocument/2006/relationships/tags" Target="../tags/tag189.xml" /><Relationship Id="rId4" Type="http://schemas.openxmlformats.org/officeDocument/2006/relationships/image" Target="../media/image20.png" /><Relationship Id="rId5" Type="http://schemas.openxmlformats.org/officeDocument/2006/relationships/tags" Target="../tags/tag190.xml" /><Relationship Id="rId6" Type="http://schemas.openxmlformats.org/officeDocument/2006/relationships/tags" Target="../tags/tag191.xml" /><Relationship Id="rId7" Type="http://schemas.openxmlformats.org/officeDocument/2006/relationships/tags" Target="../tags/tag192.xml" /><Relationship Id="rId8" Type="http://schemas.openxmlformats.org/officeDocument/2006/relationships/tags" Target="../tags/tag193.xml" /><Relationship Id="rId9" Type="http://schemas.openxmlformats.org/officeDocument/2006/relationships/tags" Target="../tags/tag194.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197.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slideMaster" Target="../slideMasters/slideMaster3.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image" Target="../media/image21.png" /><Relationship Id="rId5" Type="http://schemas.openxmlformats.org/officeDocument/2006/relationships/tags" Target="../tags/tag200.xml" /><Relationship Id="rId6" Type="http://schemas.openxmlformats.org/officeDocument/2006/relationships/image" Target="../media/image22.png"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07.xml" /><Relationship Id="rId10" Type="http://schemas.openxmlformats.org/officeDocument/2006/relationships/tags" Target="../tags/tag214.xml" /><Relationship Id="rId11" Type="http://schemas.openxmlformats.org/officeDocument/2006/relationships/tags" Target="../tags/tag215.xml" /><Relationship Id="rId12" Type="http://schemas.openxmlformats.org/officeDocument/2006/relationships/slideMaster" Target="../slideMasters/slideMaster3.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image" Target="../media/image21.png" /><Relationship Id="rId5" Type="http://schemas.openxmlformats.org/officeDocument/2006/relationships/tags" Target="../tags/tag210.xml" /><Relationship Id="rId6" Type="http://schemas.openxmlformats.org/officeDocument/2006/relationships/image" Target="../media/image22.png" /><Relationship Id="rId7" Type="http://schemas.openxmlformats.org/officeDocument/2006/relationships/tags" Target="../tags/tag211.xml" /><Relationship Id="rId8" Type="http://schemas.openxmlformats.org/officeDocument/2006/relationships/tags" Target="../tags/tag212.xml" /><Relationship Id="rId9" Type="http://schemas.openxmlformats.org/officeDocument/2006/relationships/tags" Target="../tags/tag213.xml" /></Relationships>
</file>

<file path=ppt/slideLayouts/_rels/slideLayout40.xml.rels>&#65279;<?xml version="1.0" encoding="utf-8" standalone="yes"?><Relationships xmlns="http://schemas.openxmlformats.org/package/2006/relationships"><Relationship Id="rId1" Type="http://schemas.openxmlformats.org/officeDocument/2006/relationships/image" Target="../media/image23.png" /><Relationship Id="rId10" Type="http://schemas.openxmlformats.org/officeDocument/2006/relationships/tags" Target="../tags/tag220.xml" /><Relationship Id="rId11" Type="http://schemas.openxmlformats.org/officeDocument/2006/relationships/image" Target="../media/image10.png" /><Relationship Id="rId12" Type="http://schemas.openxmlformats.org/officeDocument/2006/relationships/tags" Target="../tags/tag221.xml" /><Relationship Id="rId13" Type="http://schemas.openxmlformats.org/officeDocument/2006/relationships/image" Target="../media/image11.png" /><Relationship Id="rId14" Type="http://schemas.openxmlformats.org/officeDocument/2006/relationships/tags" Target="../tags/tag222.xml" /><Relationship Id="rId15" Type="http://schemas.openxmlformats.org/officeDocument/2006/relationships/image" Target="../media/image12.png" /><Relationship Id="rId16" Type="http://schemas.openxmlformats.org/officeDocument/2006/relationships/tags" Target="../tags/tag223.xml" /><Relationship Id="rId17" Type="http://schemas.openxmlformats.org/officeDocument/2006/relationships/tags" Target="../tags/tag224.xml" /><Relationship Id="rId18" Type="http://schemas.openxmlformats.org/officeDocument/2006/relationships/tags" Target="../tags/tag225.xml" /><Relationship Id="rId19" Type="http://schemas.openxmlformats.org/officeDocument/2006/relationships/tags" Target="../tags/tag226.xml" /><Relationship Id="rId2" Type="http://schemas.openxmlformats.org/officeDocument/2006/relationships/tags" Target="../tags/tag216.xml" /><Relationship Id="rId20" Type="http://schemas.openxmlformats.org/officeDocument/2006/relationships/tags" Target="../tags/tag227.xml" /><Relationship Id="rId21" Type="http://schemas.openxmlformats.org/officeDocument/2006/relationships/tags" Target="../tags/tag228.xml" /><Relationship Id="rId22" Type="http://schemas.openxmlformats.org/officeDocument/2006/relationships/slideMaster" Target="../slideMasters/slideMaster3.xml" /><Relationship Id="rId3" Type="http://schemas.openxmlformats.org/officeDocument/2006/relationships/image" Target="../media/image6.png" /><Relationship Id="rId4" Type="http://schemas.openxmlformats.org/officeDocument/2006/relationships/tags" Target="../tags/tag217.xml" /><Relationship Id="rId5" Type="http://schemas.openxmlformats.org/officeDocument/2006/relationships/image" Target="../media/image7.png" /><Relationship Id="rId6" Type="http://schemas.openxmlformats.org/officeDocument/2006/relationships/tags" Target="../tags/tag218.xml" /><Relationship Id="rId7" Type="http://schemas.openxmlformats.org/officeDocument/2006/relationships/image" Target="../media/image8.png" /><Relationship Id="rId8" Type="http://schemas.openxmlformats.org/officeDocument/2006/relationships/tags" Target="../tags/tag219.xml" /><Relationship Id="rId9" Type="http://schemas.openxmlformats.org/officeDocument/2006/relationships/image" Target="../media/image9.png" /></Relationships>
</file>

<file path=ppt/slideLayouts/_rels/slideLayout41.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slideMaster" Target="../slideMasters/slideMaster3.xml" /><Relationship Id="rId2" Type="http://schemas.openxmlformats.org/officeDocument/2006/relationships/tags" Target="../tags/tag229.xml" /><Relationship Id="rId3" Type="http://schemas.openxmlformats.org/officeDocument/2006/relationships/tags" Target="../tags/tag230.xml" /><Relationship Id="rId4" Type="http://schemas.openxmlformats.org/officeDocument/2006/relationships/image" Target="../media/image25.png" /><Relationship Id="rId5" Type="http://schemas.openxmlformats.org/officeDocument/2006/relationships/tags" Target="../tags/tag231.xml" /><Relationship Id="rId6" Type="http://schemas.openxmlformats.org/officeDocument/2006/relationships/image" Target="../media/image26.png"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37.xml" /><Relationship Id="rId10" Type="http://schemas.openxmlformats.org/officeDocument/2006/relationships/tags" Target="../tags/tag244.xml" /><Relationship Id="rId11" Type="http://schemas.openxmlformats.org/officeDocument/2006/relationships/tags" Target="../tags/tag245.xml" /><Relationship Id="rId12" Type="http://schemas.openxmlformats.org/officeDocument/2006/relationships/slideMaster" Target="../slideMasters/slideMaster3.xml" /><Relationship Id="rId2" Type="http://schemas.openxmlformats.org/officeDocument/2006/relationships/tags" Target="../tags/tag238.xml" /><Relationship Id="rId3" Type="http://schemas.openxmlformats.org/officeDocument/2006/relationships/image" Target="../media/image21.png" /><Relationship Id="rId4" Type="http://schemas.openxmlformats.org/officeDocument/2006/relationships/tags" Target="../tags/tag239.xml" /><Relationship Id="rId5" Type="http://schemas.openxmlformats.org/officeDocument/2006/relationships/image" Target="../media/image22.png" /><Relationship Id="rId6" Type="http://schemas.openxmlformats.org/officeDocument/2006/relationships/tags" Target="../tags/tag240.xml" /><Relationship Id="rId7" Type="http://schemas.openxmlformats.org/officeDocument/2006/relationships/tags" Target="../tags/tag241.xml" /><Relationship Id="rId8" Type="http://schemas.openxmlformats.org/officeDocument/2006/relationships/tags" Target="../tags/tag242.xml" /><Relationship Id="rId9" Type="http://schemas.openxmlformats.org/officeDocument/2006/relationships/tags" Target="../tags/tag243.xml" /></Relationships>
</file>

<file path=ppt/slideLayouts/_rels/slideLayout43.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tags" Target="../tags/tag247.xml" /><Relationship Id="rId4" Type="http://schemas.openxmlformats.org/officeDocument/2006/relationships/tags" Target="../tags/tag248.xml" /><Relationship Id="rId5" Type="http://schemas.openxmlformats.org/officeDocument/2006/relationships/tags" Target="../tags/tag249.xml" /><Relationship Id="rId6" Type="http://schemas.openxmlformats.org/officeDocument/2006/relationships/tags" Target="../tags/tag250.xml" /><Relationship Id="rId7" Type="http://schemas.openxmlformats.org/officeDocument/2006/relationships/tags" Target="../tags/tag251.xml" /><Relationship Id="rId8" Type="http://schemas.openxmlformats.org/officeDocument/2006/relationships/tags" Target="../tags/tag252.xml" /><Relationship Id="rId9" Type="http://schemas.openxmlformats.org/officeDocument/2006/relationships/tags" Target="../tags/tag253.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slideMaster" Target="../slideMasters/slideMaster3.xml" /><Relationship Id="rId2" Type="http://schemas.openxmlformats.org/officeDocument/2006/relationships/tags" Target="../tags/tag254.xml" /><Relationship Id="rId3" Type="http://schemas.openxmlformats.org/officeDocument/2006/relationships/tags" Target="../tags/tag255.xml" /><Relationship Id="rId4" Type="http://schemas.openxmlformats.org/officeDocument/2006/relationships/tags" Target="../tags/tag256.xml" /><Relationship Id="rId5" Type="http://schemas.openxmlformats.org/officeDocument/2006/relationships/tags" Target="../tags/tag257.xml" /><Relationship Id="rId6" Type="http://schemas.openxmlformats.org/officeDocument/2006/relationships/tags" Target="../tags/tag258.xml" /><Relationship Id="rId7" Type="http://schemas.openxmlformats.org/officeDocument/2006/relationships/tags" Target="../tags/tag259.xml" /><Relationship Id="rId8" Type="http://schemas.openxmlformats.org/officeDocument/2006/relationships/tags" Target="../tags/tag260.xml" /><Relationship Id="rId9" Type="http://schemas.openxmlformats.org/officeDocument/2006/relationships/tags" Target="../tags/tag261.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24.png" /><Relationship Id="rId10" Type="http://schemas.openxmlformats.org/officeDocument/2006/relationships/slideMaster" Target="../slideMasters/slideMaster3.xml" /><Relationship Id="rId2" Type="http://schemas.openxmlformats.org/officeDocument/2006/relationships/tags" Target="../tags/tag262.xml" /><Relationship Id="rId3" Type="http://schemas.openxmlformats.org/officeDocument/2006/relationships/tags" Target="../tags/tag263.xml" /><Relationship Id="rId4" Type="http://schemas.openxmlformats.org/officeDocument/2006/relationships/tags" Target="../tags/tag264.xml" /><Relationship Id="rId5" Type="http://schemas.openxmlformats.org/officeDocument/2006/relationships/tags" Target="../tags/tag265.xml" /><Relationship Id="rId6" Type="http://schemas.openxmlformats.org/officeDocument/2006/relationships/tags" Target="../tags/tag266.xml" /><Relationship Id="rId7" Type="http://schemas.openxmlformats.org/officeDocument/2006/relationships/tags" Target="../tags/tag267.xml" /><Relationship Id="rId8" Type="http://schemas.openxmlformats.org/officeDocument/2006/relationships/tags" Target="../tags/tag268.xml" /><Relationship Id="rId9" Type="http://schemas.openxmlformats.org/officeDocument/2006/relationships/tags" Target="../tags/tag269.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70.xml" /><Relationship Id="rId10" Type="http://schemas.openxmlformats.org/officeDocument/2006/relationships/slideMaster" Target="../slideMasters/slideMaster3.xml" /><Relationship Id="rId2" Type="http://schemas.openxmlformats.org/officeDocument/2006/relationships/tags" Target="../tags/tag271.xml" /><Relationship Id="rId3" Type="http://schemas.openxmlformats.org/officeDocument/2006/relationships/tags" Target="../tags/tag272.xml" /><Relationship Id="rId4" Type="http://schemas.openxmlformats.org/officeDocument/2006/relationships/tags" Target="../tags/tag273.xml" /><Relationship Id="rId5" Type="http://schemas.openxmlformats.org/officeDocument/2006/relationships/tags" Target="../tags/tag274.xml" /><Relationship Id="rId6" Type="http://schemas.openxmlformats.org/officeDocument/2006/relationships/tags" Target="../tags/tag275.xml" /><Relationship Id="rId7" Type="http://schemas.openxmlformats.org/officeDocument/2006/relationships/tags" Target="../tags/tag276.xml" /><Relationship Id="rId8" Type="http://schemas.openxmlformats.org/officeDocument/2006/relationships/tags" Target="../tags/tag277.xml" /><Relationship Id="rId9" Type="http://schemas.openxmlformats.org/officeDocument/2006/relationships/tags" Target="../tags/tag278.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279.xml" /><Relationship Id="rId10" Type="http://schemas.openxmlformats.org/officeDocument/2006/relationships/tags" Target="../tags/tag285.xml" /><Relationship Id="rId11" Type="http://schemas.openxmlformats.org/officeDocument/2006/relationships/tags" Target="../tags/tag286.xml" /><Relationship Id="rId12" Type="http://schemas.openxmlformats.org/officeDocument/2006/relationships/tags" Target="../tags/tag287.xml" /><Relationship Id="rId13" Type="http://schemas.openxmlformats.org/officeDocument/2006/relationships/tags" Target="../tags/tag288.xml" /><Relationship Id="rId14" Type="http://schemas.openxmlformats.org/officeDocument/2006/relationships/slideMaster" Target="../slideMasters/slideMaster3.xml" /><Relationship Id="rId2" Type="http://schemas.openxmlformats.org/officeDocument/2006/relationships/tags" Target="../tags/tag280.xml" /><Relationship Id="rId3" Type="http://schemas.openxmlformats.org/officeDocument/2006/relationships/image" Target="../media/image28.png" /><Relationship Id="rId4" Type="http://schemas.openxmlformats.org/officeDocument/2006/relationships/tags" Target="../tags/tag281.xml" /><Relationship Id="rId5" Type="http://schemas.openxmlformats.org/officeDocument/2006/relationships/image" Target="../media/image29.png" /><Relationship Id="rId6" Type="http://schemas.openxmlformats.org/officeDocument/2006/relationships/tags" Target="../tags/tag282.xml" /><Relationship Id="rId7" Type="http://schemas.openxmlformats.org/officeDocument/2006/relationships/image" Target="../media/image30.png" /><Relationship Id="rId8" Type="http://schemas.openxmlformats.org/officeDocument/2006/relationships/tags" Target="../tags/tag283.xml" /><Relationship Id="rId9" Type="http://schemas.openxmlformats.org/officeDocument/2006/relationships/tags" Target="../tags/tag28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F550F3-085F-4210-94E2-EBF360249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EF339D-EC1F-469D-B2F7-A3700C034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BB8E3D1-0DD5-4BA5-A301-629EFDD6AB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DEA6F0A-8104-464C-91E3-44BCB6500B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C4E175-19EB-4645-AFF7-86C974C9E4D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ADE0BFA-A501-4DFB-9218-014F2BDA5CD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535340-671A-40FA-9003-3A79A6112FC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E82AAA-A25D-4CE7-82E7-5700765F2D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3E4D11-00C5-4018-8A9F-C110095F20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3247ECB-1DBD-413E-AED8-2009E00E67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C55E70-1FD2-48D3-88CD-5A7642D0AD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tags" Target="../tags/tag121.xml" /><Relationship Id="rId2" Type="http://schemas.openxmlformats.org/officeDocument/2006/relationships/slideLayout" Target="../slideLayouts/slideLayout13.xml" /><Relationship Id="rId20" Type="http://schemas.openxmlformats.org/officeDocument/2006/relationships/tags" Target="../tags/tag122.xml" /><Relationship Id="rId21" Type="http://schemas.openxmlformats.org/officeDocument/2006/relationships/tags" Target="../tags/tag123.xml" /><Relationship Id="rId22" Type="http://schemas.openxmlformats.org/officeDocument/2006/relationships/tags" Target="../tags/tag124.xml" /><Relationship Id="rId23" Type="http://schemas.openxmlformats.org/officeDocument/2006/relationships/tags" Target="../tags/tag125.xml" /><Relationship Id="rId24" Type="http://schemas.openxmlformats.org/officeDocument/2006/relationships/tags" Target="../tags/tag126.xml" /><Relationship Id="rId25"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30.xml" /><Relationship Id="rId10" Type="http://schemas.openxmlformats.org/officeDocument/2006/relationships/slideLayout" Target="../slideLayouts/slideLayout39.xml" /><Relationship Id="rId11" Type="http://schemas.openxmlformats.org/officeDocument/2006/relationships/slideLayout" Target="../slideLayouts/slideLayout40.xml" /><Relationship Id="rId12" Type="http://schemas.openxmlformats.org/officeDocument/2006/relationships/slideLayout" Target="../slideLayouts/slideLayout41.xml" /><Relationship Id="rId13" Type="http://schemas.openxmlformats.org/officeDocument/2006/relationships/slideLayout" Target="../slideLayouts/slideLayout42.xml" /><Relationship Id="rId14" Type="http://schemas.openxmlformats.org/officeDocument/2006/relationships/slideLayout" Target="../slideLayouts/slideLayout43.xml" /><Relationship Id="rId15" Type="http://schemas.openxmlformats.org/officeDocument/2006/relationships/slideLayout" Target="../slideLayouts/slideLayout44.xml" /><Relationship Id="rId16" Type="http://schemas.openxmlformats.org/officeDocument/2006/relationships/slideLayout" Target="../slideLayouts/slideLayout45.xml" /><Relationship Id="rId17" Type="http://schemas.openxmlformats.org/officeDocument/2006/relationships/slideLayout" Target="../slideLayouts/slideLayout46.xml" /><Relationship Id="rId18" Type="http://schemas.openxmlformats.org/officeDocument/2006/relationships/slideLayout" Target="../slideLayouts/slideLayout47.xml" /><Relationship Id="rId19" Type="http://schemas.openxmlformats.org/officeDocument/2006/relationships/tags" Target="../tags/tag289.xml" /><Relationship Id="rId2" Type="http://schemas.openxmlformats.org/officeDocument/2006/relationships/slideLayout" Target="../slideLayouts/slideLayout31.xml" /><Relationship Id="rId20" Type="http://schemas.openxmlformats.org/officeDocument/2006/relationships/tags" Target="../tags/tag290.xml" /><Relationship Id="rId21" Type="http://schemas.openxmlformats.org/officeDocument/2006/relationships/tags" Target="../tags/tag291.xml" /><Relationship Id="rId22" Type="http://schemas.openxmlformats.org/officeDocument/2006/relationships/tags" Target="../tags/tag292.xml" /><Relationship Id="rId23" Type="http://schemas.openxmlformats.org/officeDocument/2006/relationships/tags" Target="../tags/tag293.xml" /><Relationship Id="rId24" Type="http://schemas.openxmlformats.org/officeDocument/2006/relationships/tags" Target="../tags/tag294.xml" /><Relationship Id="rId25" Type="http://schemas.openxmlformats.org/officeDocument/2006/relationships/theme" Target="../theme/theme3.xml" /><Relationship Id="rId3" Type="http://schemas.openxmlformats.org/officeDocument/2006/relationships/slideLayout" Target="../slideLayouts/slideLayout32.xml" /><Relationship Id="rId4" Type="http://schemas.openxmlformats.org/officeDocument/2006/relationships/slideLayout" Target="../slideLayouts/slideLayout33.xml" /><Relationship Id="rId5" Type="http://schemas.openxmlformats.org/officeDocument/2006/relationships/slideLayout" Target="../slideLayouts/slideLayout34.xml" /><Relationship Id="rId6" Type="http://schemas.openxmlformats.org/officeDocument/2006/relationships/slideLayout" Target="../slideLayouts/slideLayout35.xml" /><Relationship Id="rId7" Type="http://schemas.openxmlformats.org/officeDocument/2006/relationships/slideLayout" Target="../slideLayouts/slideLayout36.xml" /><Relationship Id="rId8" Type="http://schemas.openxmlformats.org/officeDocument/2006/relationships/slideLayout" Target="../slideLayouts/slideLayout37.xml" /><Relationship Id="rId9" Type="http://schemas.openxmlformats.org/officeDocument/2006/relationships/slideLayout" Target="../slideLayouts/slideLayout38.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 id="2147483671" r:id="rId4"/>
    <p:sldLayoutId id="2147483672" r:id="rId5"/>
    <p:sldLayoutId id="2147483673" r:id="rId6"/>
    <p:sldLayoutId id="2147483674" r:id="rId7"/>
    <p:sldLayoutId id="2147483675" r:id="rId8"/>
    <p:sldLayoutId id="2147483676" r:id="rId9"/>
    <p:sldLayoutId id="2147483677" r:id="rId10"/>
    <p:sldLayoutId id="2147483678" r:id="rId11"/>
    <p:sldLayoutId id="2147483679" r:id="rId12"/>
    <p:sldLayoutId id="2147483680" r:id="rId13"/>
    <p:sldLayoutId id="2147483681" r:id="rId14"/>
    <p:sldLayoutId id="2147483682" r:id="rId15"/>
    <p:sldLayoutId id="2147483683" r:id="rId16"/>
    <p:sldLayoutId id="2147483684" r:id="rId17"/>
    <p:sldLayoutId id="214748368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99" r:id="rId13"/>
    <p:sldLayoutId id="2147483700" r:id="rId14"/>
    <p:sldLayoutId id="2147483701" r:id="rId15"/>
    <p:sldLayoutId id="2147483702" r:id="rId16"/>
    <p:sldLayoutId id="2147483703" r:id="rId17"/>
    <p:sldLayoutId id="214748370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295.xml" /><Relationship Id="rId4" Type="http://schemas.openxmlformats.org/officeDocument/2006/relationships/tags" Target="../tags/tag296.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35.xml" /><Relationship Id="rId10" Type="http://schemas.openxmlformats.org/officeDocument/2006/relationships/tags" Target="../tags/tag304.xml" /><Relationship Id="rId11" Type="http://schemas.openxmlformats.org/officeDocument/2006/relationships/tags" Target="../tags/tag305.xml" /><Relationship Id="rId12" Type="http://schemas.openxmlformats.org/officeDocument/2006/relationships/tags" Target="../tags/tag306.xml" /><Relationship Id="rId13" Type="http://schemas.openxmlformats.org/officeDocument/2006/relationships/tags" Target="../tags/tag307.xml" /><Relationship Id="rId14" Type="http://schemas.openxmlformats.org/officeDocument/2006/relationships/tags" Target="../tags/tag308.xml" /><Relationship Id="rId15" Type="http://schemas.openxmlformats.org/officeDocument/2006/relationships/tags" Target="../tags/tag309.xml" /><Relationship Id="rId16" Type="http://schemas.openxmlformats.org/officeDocument/2006/relationships/tags" Target="../tags/tag310.xml" /><Relationship Id="rId17" Type="http://schemas.openxmlformats.org/officeDocument/2006/relationships/tags" Target="../tags/tag311.xml" /><Relationship Id="rId18" Type="http://schemas.openxmlformats.org/officeDocument/2006/relationships/tags" Target="../tags/tag312.xml" /><Relationship Id="rId19" Type="http://schemas.openxmlformats.org/officeDocument/2006/relationships/tags" Target="../tags/tag313.xml" /><Relationship Id="rId2" Type="http://schemas.openxmlformats.org/officeDocument/2006/relationships/notesSlide" Target="../notesSlides/notesSlide2.xml" /><Relationship Id="rId20" Type="http://schemas.openxmlformats.org/officeDocument/2006/relationships/tags" Target="../tags/tag314.xml" /><Relationship Id="rId21" Type="http://schemas.openxmlformats.org/officeDocument/2006/relationships/tags" Target="../tags/tag315.xml" /><Relationship Id="rId22" Type="http://schemas.openxmlformats.org/officeDocument/2006/relationships/tags" Target="../tags/tag316.xml" /><Relationship Id="rId23" Type="http://schemas.openxmlformats.org/officeDocument/2006/relationships/tags" Target="../tags/tag317.xml" /><Relationship Id="rId24" Type="http://schemas.openxmlformats.org/officeDocument/2006/relationships/tags" Target="../tags/tag318.xml" /><Relationship Id="rId25" Type="http://schemas.openxmlformats.org/officeDocument/2006/relationships/tags" Target="../tags/tag319.xml" /><Relationship Id="rId26" Type="http://schemas.openxmlformats.org/officeDocument/2006/relationships/tags" Target="../tags/tag320.xml" /><Relationship Id="rId27" Type="http://schemas.openxmlformats.org/officeDocument/2006/relationships/tags" Target="../tags/tag321.xml" /><Relationship Id="rId28" Type="http://schemas.openxmlformats.org/officeDocument/2006/relationships/tags" Target="../tags/tag322.xml" /><Relationship Id="rId29" Type="http://schemas.openxmlformats.org/officeDocument/2006/relationships/tags" Target="../tags/tag323.xml" /><Relationship Id="rId3" Type="http://schemas.openxmlformats.org/officeDocument/2006/relationships/tags" Target="../tags/tag297.xml" /><Relationship Id="rId30" Type="http://schemas.openxmlformats.org/officeDocument/2006/relationships/tags" Target="../tags/tag324.xml" /><Relationship Id="rId31" Type="http://schemas.openxmlformats.org/officeDocument/2006/relationships/tags" Target="../tags/tag325.xml" /><Relationship Id="rId32" Type="http://schemas.openxmlformats.org/officeDocument/2006/relationships/tags" Target="../tags/tag326.xml" /><Relationship Id="rId33" Type="http://schemas.openxmlformats.org/officeDocument/2006/relationships/tags" Target="../tags/tag327.xml" /><Relationship Id="rId34" Type="http://schemas.openxmlformats.org/officeDocument/2006/relationships/tags" Target="../tags/tag328.xml" /><Relationship Id="rId4" Type="http://schemas.openxmlformats.org/officeDocument/2006/relationships/tags" Target="../tags/tag298.xml" /><Relationship Id="rId5" Type="http://schemas.openxmlformats.org/officeDocument/2006/relationships/tags" Target="../tags/tag299.xml" /><Relationship Id="rId6" Type="http://schemas.openxmlformats.org/officeDocument/2006/relationships/tags" Target="../tags/tag300.xml" /><Relationship Id="rId7" Type="http://schemas.openxmlformats.org/officeDocument/2006/relationships/tags" Target="../tags/tag301.xml" /><Relationship Id="rId8" Type="http://schemas.openxmlformats.org/officeDocument/2006/relationships/tags" Target="../tags/tag302.xml" /><Relationship Id="rId9" Type="http://schemas.openxmlformats.org/officeDocument/2006/relationships/tags" Target="../tags/tag30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34.xml" /><Relationship Id="rId2" Type="http://schemas.openxmlformats.org/officeDocument/2006/relationships/notesSlide" Target="../notesSlides/notesSlide3.xml" /><Relationship Id="rId3" Type="http://schemas.openxmlformats.org/officeDocument/2006/relationships/tags" Target="../tags/tag329.xml" /><Relationship Id="rId4" Type="http://schemas.openxmlformats.org/officeDocument/2006/relationships/tags" Target="../tags/tag330.xml" /><Relationship Id="rId5" Type="http://schemas.openxmlformats.org/officeDocument/2006/relationships/tags" Target="../tags/tag331.xml" /><Relationship Id="rId6" Type="http://schemas.openxmlformats.org/officeDocument/2006/relationships/tags" Target="../tags/tag332.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341.xml" /><Relationship Id="rId11" Type="http://schemas.openxmlformats.org/officeDocument/2006/relationships/tags" Target="../tags/tag342.xml" /><Relationship Id="rId12" Type="http://schemas.openxmlformats.org/officeDocument/2006/relationships/tags" Target="../tags/tag343.xml" /><Relationship Id="rId13" Type="http://schemas.openxmlformats.org/officeDocument/2006/relationships/tags" Target="../tags/tag344.xml" /><Relationship Id="rId14" Type="http://schemas.openxmlformats.org/officeDocument/2006/relationships/tags" Target="../tags/tag345.xml" /><Relationship Id="rId15" Type="http://schemas.openxmlformats.org/officeDocument/2006/relationships/tags" Target="../tags/tag346.xml" /><Relationship Id="rId16" Type="http://schemas.openxmlformats.org/officeDocument/2006/relationships/tags" Target="../tags/tag347.xml" /><Relationship Id="rId17" Type="http://schemas.openxmlformats.org/officeDocument/2006/relationships/tags" Target="../tags/tag348.xml" /><Relationship Id="rId18" Type="http://schemas.openxmlformats.org/officeDocument/2006/relationships/tags" Target="../tags/tag349.xml" /><Relationship Id="rId19" Type="http://schemas.openxmlformats.org/officeDocument/2006/relationships/tags" Target="../tags/tag350.xml" /><Relationship Id="rId2" Type="http://schemas.openxmlformats.org/officeDocument/2006/relationships/notesSlide" Target="../notesSlides/notesSlide4.xml" /><Relationship Id="rId20" Type="http://schemas.openxmlformats.org/officeDocument/2006/relationships/tags" Target="../tags/tag351.xml" /><Relationship Id="rId21" Type="http://schemas.openxmlformats.org/officeDocument/2006/relationships/tags" Target="../tags/tag352.xml" /><Relationship Id="rId22" Type="http://schemas.openxmlformats.org/officeDocument/2006/relationships/tags" Target="../tags/tag353.xml" /><Relationship Id="rId23" Type="http://schemas.openxmlformats.org/officeDocument/2006/relationships/tags" Target="../tags/tag354.xml" /><Relationship Id="rId24" Type="http://schemas.openxmlformats.org/officeDocument/2006/relationships/tags" Target="../tags/tag355.xml" /><Relationship Id="rId25" Type="http://schemas.openxmlformats.org/officeDocument/2006/relationships/tags" Target="../tags/tag356.xml" /><Relationship Id="rId26" Type="http://schemas.openxmlformats.org/officeDocument/2006/relationships/tags" Target="../tags/tag357.xml" /><Relationship Id="rId27" Type="http://schemas.openxmlformats.org/officeDocument/2006/relationships/tags" Target="../tags/tag358.xml" /><Relationship Id="rId28" Type="http://schemas.openxmlformats.org/officeDocument/2006/relationships/tags" Target="../tags/tag359.xml" /><Relationship Id="rId29" Type="http://schemas.openxmlformats.org/officeDocument/2006/relationships/tags" Target="../tags/tag360.xml" /><Relationship Id="rId3" Type="http://schemas.openxmlformats.org/officeDocument/2006/relationships/tags" Target="../tags/tag335.xml" /><Relationship Id="rId30" Type="http://schemas.openxmlformats.org/officeDocument/2006/relationships/tags" Target="../tags/tag361.xml" /><Relationship Id="rId31" Type="http://schemas.openxmlformats.org/officeDocument/2006/relationships/tags" Target="../tags/tag362.xml" /><Relationship Id="rId32" Type="http://schemas.openxmlformats.org/officeDocument/2006/relationships/tags" Target="../tags/tag363.xml" /><Relationship Id="rId33" Type="http://schemas.openxmlformats.org/officeDocument/2006/relationships/tags" Target="../tags/tag364.xml" /><Relationship Id="rId34" Type="http://schemas.openxmlformats.org/officeDocument/2006/relationships/tags" Target="../tags/tag365.xml" /><Relationship Id="rId35" Type="http://schemas.openxmlformats.org/officeDocument/2006/relationships/tags" Target="../tags/tag366.xml" /><Relationship Id="rId36" Type="http://schemas.openxmlformats.org/officeDocument/2006/relationships/tags" Target="../tags/tag367.xml" /><Relationship Id="rId37" Type="http://schemas.openxmlformats.org/officeDocument/2006/relationships/tags" Target="../tags/tag368.xml" /><Relationship Id="rId38" Type="http://schemas.openxmlformats.org/officeDocument/2006/relationships/tags" Target="../tags/tag369.xml" /><Relationship Id="rId39" Type="http://schemas.openxmlformats.org/officeDocument/2006/relationships/tags" Target="../tags/tag370.xml" /><Relationship Id="rId4" Type="http://schemas.openxmlformats.org/officeDocument/2006/relationships/tags" Target="../tags/tag336.xml" /><Relationship Id="rId40" Type="http://schemas.openxmlformats.org/officeDocument/2006/relationships/tags" Target="../tags/tag371.xml" /><Relationship Id="rId41" Type="http://schemas.openxmlformats.org/officeDocument/2006/relationships/tags" Target="../tags/tag372.xml" /><Relationship Id="rId42" Type="http://schemas.openxmlformats.org/officeDocument/2006/relationships/tags" Target="../tags/tag373.xml" /><Relationship Id="rId43" Type="http://schemas.openxmlformats.org/officeDocument/2006/relationships/tags" Target="../tags/tag374.xml" /><Relationship Id="rId44" Type="http://schemas.openxmlformats.org/officeDocument/2006/relationships/tags" Target="../tags/tag375.xml" /><Relationship Id="rId45" Type="http://schemas.openxmlformats.org/officeDocument/2006/relationships/tags" Target="../tags/tag376.xml" /><Relationship Id="rId46" Type="http://schemas.openxmlformats.org/officeDocument/2006/relationships/tags" Target="../tags/tag377.xml" /><Relationship Id="rId47" Type="http://schemas.openxmlformats.org/officeDocument/2006/relationships/image" Target="../media/image4.png" /><Relationship Id="rId48" Type="http://schemas.openxmlformats.org/officeDocument/2006/relationships/tags" Target="../tags/tag378.xml" /><Relationship Id="rId5" Type="http://schemas.openxmlformats.org/officeDocument/2006/relationships/tags" Target="../tags/tag337.xml" /><Relationship Id="rId6" Type="http://schemas.openxmlformats.org/officeDocument/2006/relationships/tags" Target="../tags/tag338.xml" /><Relationship Id="rId7" Type="http://schemas.openxmlformats.org/officeDocument/2006/relationships/tags" Target="../tags/tag339.xml" /><Relationship Id="rId8" Type="http://schemas.openxmlformats.org/officeDocument/2006/relationships/tags" Target="../tags/tag340.xml" /><Relationship Id="rId9" Type="http://schemas.openxmlformats.org/officeDocument/2006/relationships/image" Target="../media/image3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84.xml" /><Relationship Id="rId2" Type="http://schemas.openxmlformats.org/officeDocument/2006/relationships/notesSlide" Target="../notesSlides/notesSlide5.xml" /><Relationship Id="rId3" Type="http://schemas.openxmlformats.org/officeDocument/2006/relationships/tags" Target="../tags/tag379.xml" /><Relationship Id="rId4" Type="http://schemas.openxmlformats.org/officeDocument/2006/relationships/tags" Target="../tags/tag380.xml" /><Relationship Id="rId5" Type="http://schemas.openxmlformats.org/officeDocument/2006/relationships/tags" Target="../tags/tag381.xml" /><Relationship Id="rId6" Type="http://schemas.openxmlformats.org/officeDocument/2006/relationships/tags" Target="../tags/tag382.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8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6.xml" /><Relationship Id="rId3" Type="http://schemas.openxmlformats.org/officeDocument/2006/relationships/tags" Target="../tags/tag385.xml" /><Relationship Id="rId4" Type="http://schemas.openxmlformats.org/officeDocument/2006/relationships/tags" Target="../tags/tag386.xml" /><Relationship Id="rId5" Type="http://schemas.openxmlformats.org/officeDocument/2006/relationships/image" Target="../media/image4.png" /><Relationship Id="rId6" Type="http://schemas.openxmlformats.org/officeDocument/2006/relationships/tags" Target="../tags/tag38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7.xml" /><Relationship Id="rId3" Type="http://schemas.openxmlformats.org/officeDocument/2006/relationships/tags" Target="../tags/tag388.xml" /><Relationship Id="rId4" Type="http://schemas.openxmlformats.org/officeDocument/2006/relationships/tags" Target="../tags/tag389.xml" /><Relationship Id="rId5" Type="http://schemas.openxmlformats.org/officeDocument/2006/relationships/image" Target="../media/image4.png" /><Relationship Id="rId6" Type="http://schemas.openxmlformats.org/officeDocument/2006/relationships/tags" Target="../tags/tag39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396.xml" /><Relationship Id="rId2" Type="http://schemas.openxmlformats.org/officeDocument/2006/relationships/notesSlide" Target="../notesSlides/notesSlide8.xml" /><Relationship Id="rId3" Type="http://schemas.openxmlformats.org/officeDocument/2006/relationships/tags" Target="../tags/tag391.xml" /><Relationship Id="rId4" Type="http://schemas.openxmlformats.org/officeDocument/2006/relationships/tags" Target="../tags/tag392.xml" /><Relationship Id="rId5" Type="http://schemas.openxmlformats.org/officeDocument/2006/relationships/tags" Target="../tags/tag393.xml" /><Relationship Id="rId6" Type="http://schemas.openxmlformats.org/officeDocument/2006/relationships/tags" Target="../tags/tag394.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39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9.xml" /><Relationship Id="rId3" Type="http://schemas.openxmlformats.org/officeDocument/2006/relationships/tags" Target="../tags/tag397.xml" /><Relationship Id="rId4" Type="http://schemas.openxmlformats.org/officeDocument/2006/relationships/tags" Target="../tags/tag398.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39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0.xml" /><Relationship Id="rId3" Type="http://schemas.openxmlformats.org/officeDocument/2006/relationships/tags" Target="../tags/tag400.xml" /><Relationship Id="rId4" Type="http://schemas.openxmlformats.org/officeDocument/2006/relationships/tags" Target="../tags/tag401.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1.xml" /><Relationship Id="rId3" Type="http://schemas.openxmlformats.org/officeDocument/2006/relationships/tags" Target="../tags/tag403.xml" /><Relationship Id="rId4" Type="http://schemas.openxmlformats.org/officeDocument/2006/relationships/tags" Target="../tags/tag404.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2.xml" /><Relationship Id="rId3" Type="http://schemas.openxmlformats.org/officeDocument/2006/relationships/tags" Target="../tags/tag406.xml" /><Relationship Id="rId4" Type="http://schemas.openxmlformats.org/officeDocument/2006/relationships/tags" Target="../tags/tag407.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0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3.xml" /><Relationship Id="rId3" Type="http://schemas.openxmlformats.org/officeDocument/2006/relationships/tags" Target="../tags/tag409.xml" /><Relationship Id="rId4" Type="http://schemas.openxmlformats.org/officeDocument/2006/relationships/tags" Target="../tags/tag410.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1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image" Target="../media/image4.png" /><Relationship Id="rId11" Type="http://schemas.openxmlformats.org/officeDocument/2006/relationships/tags" Target="../tags/tag417.xml" /><Relationship Id="rId2" Type="http://schemas.openxmlformats.org/officeDocument/2006/relationships/notesSlide" Target="../notesSlides/notesSlide14.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image" Target="../media/image31.png" /><Relationship Id="rId8" Type="http://schemas.openxmlformats.org/officeDocument/2006/relationships/image" Target="../media/image32.svg" /><Relationship Id="rId9" Type="http://schemas.openxmlformats.org/officeDocument/2006/relationships/tags" Target="../tags/tag4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15.xml" /><Relationship Id="rId3" Type="http://schemas.openxmlformats.org/officeDocument/2006/relationships/tags" Target="../tags/tag418.xml" /><Relationship Id="rId4" Type="http://schemas.openxmlformats.org/officeDocument/2006/relationships/tags" Target="../tags/tag419.xml" /><Relationship Id="rId5" Type="http://schemas.openxmlformats.org/officeDocument/2006/relationships/image" Target="../media/image34.png" /><Relationship Id="rId6" Type="http://schemas.openxmlformats.org/officeDocument/2006/relationships/image" Target="../media/image4.png" /><Relationship Id="rId7" Type="http://schemas.openxmlformats.org/officeDocument/2006/relationships/tags" Target="../tags/tag420.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7002062122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文本框 4"/>
          <p:cNvSpPr txBox="1"/>
          <p:nvPr/>
        </p:nvSpPr>
        <p:spPr>
          <a:xfrm>
            <a:off x="372110" y="472376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读书笔记</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
        <p:nvSpPr>
          <p:cNvPr id="2" name="矩形 1"/>
          <p:cNvSpPr/>
          <p:nvPr/>
        </p:nvSpPr>
        <p:spPr>
          <a:xfrm>
            <a:off x="4796155" y="1035050"/>
            <a:ext cx="5095240" cy="139509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EFFFF"/>
                </a:solidFill>
                <a:latin typeface="Arial"/>
                <a:ea typeface="+mn-ea"/>
                <a:cs typeface="+mn-cs"/>
              </a:defRPr>
            </a:lvl1pPr>
            <a:lvl2pPr marL="457200" algn="l" defTabSz="914400" rtl="0" eaLnBrk="1" latinLnBrk="0" hangingPunct="1">
              <a:defRPr sz="1800" kern="1200">
                <a:solidFill>
                  <a:srgbClr val="FEFFFF"/>
                </a:solidFill>
                <a:latin typeface="Arial"/>
                <a:ea typeface="+mn-ea"/>
                <a:cs typeface="+mn-cs"/>
              </a:defRPr>
            </a:lvl2pPr>
            <a:lvl3pPr marL="914400" algn="l" defTabSz="914400" rtl="0" eaLnBrk="1" latinLnBrk="0" hangingPunct="1">
              <a:defRPr sz="1800" kern="1200">
                <a:solidFill>
                  <a:srgbClr val="FEFFFF"/>
                </a:solidFill>
                <a:latin typeface="Arial"/>
                <a:ea typeface="+mn-ea"/>
                <a:cs typeface="+mn-cs"/>
              </a:defRPr>
            </a:lvl3pPr>
            <a:lvl4pPr marL="1371600" algn="l" defTabSz="914400" rtl="0" eaLnBrk="1" latinLnBrk="0" hangingPunct="1">
              <a:defRPr sz="1800" kern="1200">
                <a:solidFill>
                  <a:srgbClr val="FEFFFF"/>
                </a:solidFill>
                <a:latin typeface="Arial"/>
                <a:ea typeface="+mn-ea"/>
                <a:cs typeface="+mn-cs"/>
              </a:defRPr>
            </a:lvl4pPr>
            <a:lvl5pPr marL="1828800" algn="l" defTabSz="914400" rtl="0" eaLnBrk="1" latinLnBrk="0" hangingPunct="1">
              <a:defRPr sz="1800" kern="1200">
                <a:solidFill>
                  <a:srgbClr val="FEFFFF"/>
                </a:solidFill>
                <a:latin typeface="Arial"/>
                <a:ea typeface="+mn-ea"/>
                <a:cs typeface="+mn-cs"/>
              </a:defRPr>
            </a:lvl5pPr>
            <a:lvl6pPr marL="2286000" algn="l" defTabSz="914400" rtl="0" eaLnBrk="1" latinLnBrk="0" hangingPunct="1">
              <a:defRPr sz="1800" kern="1200">
                <a:solidFill>
                  <a:srgbClr val="FEFFFF"/>
                </a:solidFill>
                <a:latin typeface="Arial"/>
                <a:ea typeface="+mn-ea"/>
                <a:cs typeface="+mn-cs"/>
              </a:defRPr>
            </a:lvl6pPr>
            <a:lvl7pPr marL="2743200" algn="l" defTabSz="914400" rtl="0" eaLnBrk="1" latinLnBrk="0" hangingPunct="1">
              <a:defRPr sz="1800" kern="1200">
                <a:solidFill>
                  <a:srgbClr val="FEFFFF"/>
                </a:solidFill>
                <a:latin typeface="Arial"/>
                <a:ea typeface="+mn-ea"/>
                <a:cs typeface="+mn-cs"/>
              </a:defRPr>
            </a:lvl7pPr>
            <a:lvl8pPr marL="3200400" algn="l" defTabSz="914400" rtl="0" eaLnBrk="1" latinLnBrk="0" hangingPunct="1">
              <a:defRPr sz="1800" kern="1200">
                <a:solidFill>
                  <a:srgbClr val="FEFFFF"/>
                </a:solidFill>
                <a:latin typeface="Arial"/>
                <a:ea typeface="+mn-ea"/>
                <a:cs typeface="+mn-cs"/>
              </a:defRPr>
            </a:lvl8pPr>
            <a:lvl9pPr marL="3657600" algn="l" defTabSz="914400" rtl="0" eaLnBrk="1" latinLnBrk="0" hangingPunct="1">
              <a:defRPr sz="1800" kern="1200">
                <a:solidFill>
                  <a:srgbClr val="FEFFFF"/>
                </a:solidFill>
                <a:latin typeface="Arial"/>
                <a:ea typeface="+mn-ea"/>
                <a:cs typeface="+mn-cs"/>
              </a:defRPr>
            </a:lvl9pPr>
          </a:lstStyle>
          <a:p>
            <a:pPr algn="ctr"/>
            <a:endParaRPr lang="zh-CN" altLang="en-US"/>
          </a:p>
        </p:txBody>
      </p:sp>
      <p:sp>
        <p:nvSpPr>
          <p:cNvPr id="6146" name="标题 5"/>
          <p:cNvSpPr>
            <a:spLocks noGrp="1"/>
          </p:cNvSpPr>
          <p:nvPr>
            <p:ph type="ctrTitle"/>
            <p:custDataLst>
              <p:tags r:id="rId3"/>
            </p:custDataLst>
          </p:nvPr>
        </p:nvSpPr>
        <p:spPr>
          <a:xfrm>
            <a:off x="473075" y="2519680"/>
            <a:ext cx="8963660" cy="1575435"/>
          </a:xfrm>
        </p:spPr>
        <p:txBody>
          <a:bodyPr>
            <a:normAutofit/>
          </a:bodyPr>
          <a:lstStyle/>
          <a:p>
            <a:pPr marL="0" indent="0" algn="ctr">
              <a:lnSpc>
                <a:spcPct val="100000"/>
              </a:lnSpc>
              <a:spcBef>
                <a:spcPct val="0"/>
              </a:spcBef>
              <a:spcAft>
                <a:spcPct val="0"/>
              </a:spcAft>
              <a:buSzTx/>
              <a:buNone/>
            </a:pPr>
            <a:r>
              <a:rPr lang="zh-CN" altLang="en-US" sz="4800">
                <a:solidFill>
                  <a:schemeClr val="accent1"/>
                </a:solidFill>
                <a:latin typeface="仿宋" panose="02010609060101010101" charset="-122"/>
                <a:ea typeface="微软雅黑"/>
              </a:rPr>
              <a:t>北京协和医院妇科内分泌疾病病例精解</a:t>
            </a:r>
            <a:endParaRPr lang="zh-CN" altLang="en-US" sz="4800">
              <a:solidFill>
                <a:schemeClr val="accent1"/>
              </a:solidFill>
              <a:latin typeface="仿宋" panose="02010609060101010101" charset="-122"/>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649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思维导图</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精彩摘录</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目录分析</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内容摘要</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阅读感受</a:t>
            </a:r>
            <a:endParaRPr lang="zh-CN" altLang="en-US" sz="2000" spc="300">
              <a:solidFill>
                <a:schemeClr val="lt1"/>
              </a:solidFill>
              <a:uFillTx/>
              <a:latin typeface="仿宋" panose="02010609060101010101" charset="-122"/>
              <a:ea typeface="微软雅黑"/>
            </a:endParaRPr>
          </a:p>
        </p:txBody>
      </p:sp>
      <p:sp>
        <p:nvSpPr>
          <p:cNvPr id="11" name="圆角矩形 10"/>
          <p:cNvSpPr/>
          <p:nvPr>
            <p:custDataLst>
              <p:tags r:id="rId24"/>
            </p:custDataLst>
          </p:nvPr>
        </p:nvSpPr>
        <p:spPr>
          <a:xfrm>
            <a:off x="6910775" y="4828570"/>
            <a:ext cx="3755384" cy="1070212"/>
          </a:xfrm>
          <a:prstGeom prst="roundRect">
            <a:avLst>
              <a:gd name="adj" fmla="val 50000"/>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4" name="椭圆 83"/>
          <p:cNvSpPr/>
          <p:nvPr>
            <p:custDataLst>
              <p:tags r:id="rId25"/>
            </p:custDataLst>
          </p:nvPr>
        </p:nvSpPr>
        <p:spPr>
          <a:xfrm>
            <a:off x="6602246" y="4752040"/>
            <a:ext cx="1213630" cy="1213630"/>
          </a:xfrm>
          <a:prstGeom prst="ellipse">
            <a:avLst/>
          </a:prstGeom>
          <a:solidFill>
            <a:schemeClr val="accent6"/>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5" name="椭圆 84"/>
          <p:cNvSpPr/>
          <p:nvPr>
            <p:custDataLst>
              <p:tags r:id="rId26"/>
            </p:custDataLst>
          </p:nvPr>
        </p:nvSpPr>
        <p:spPr>
          <a:xfrm>
            <a:off x="6685404" y="4837007"/>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9" name="文本框 88"/>
          <p:cNvSpPr txBox="1"/>
          <p:nvPr>
            <p:custDataLst>
              <p:tags r:id="rId27"/>
            </p:custDataLst>
          </p:nvPr>
        </p:nvSpPr>
        <p:spPr>
          <a:xfrm>
            <a:off x="7731760" y="4813300"/>
            <a:ext cx="2934335" cy="106616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rgbClr val="FFFFFF"/>
                </a:solidFill>
                <a:uFillTx/>
                <a:latin typeface="仿宋" panose="02010609060101010101" charset="-122"/>
                <a:ea typeface="微软雅黑"/>
              </a:rPr>
              <a:t>作者简介</a:t>
            </a:r>
            <a:endParaRPr lang="zh-CN" altLang="en-US" sz="2000" spc="300">
              <a:solidFill>
                <a:srgbClr val="FFFFFF"/>
              </a:solidFill>
              <a:uFillTx/>
              <a:latin typeface="仿宋" panose="02010609060101010101" charset="-122"/>
              <a:ea typeface="微软雅黑"/>
            </a:endParaRPr>
          </a:p>
        </p:txBody>
      </p:sp>
      <p:sp>
        <p:nvSpPr>
          <p:cNvPr id="91" name="文本框 90"/>
          <p:cNvSpPr txBox="1"/>
          <p:nvPr>
            <p:custDataLst>
              <p:tags r:id="rId28"/>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9"/>
            </p:custDataLst>
          </p:nvPr>
        </p:nvSpPr>
        <p:spPr>
          <a:xfrm>
            <a:off x="1410335"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30"/>
            </p:custDataLst>
          </p:nvPr>
        </p:nvSpPr>
        <p:spPr>
          <a:xfrm>
            <a:off x="1409700" y="507809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31"/>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32"/>
            </p:custDataLst>
          </p:nvPr>
        </p:nvSpPr>
        <p:spPr>
          <a:xfrm>
            <a:off x="6602730" y="3418205"/>
            <a:ext cx="113030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
        <p:nvSpPr>
          <p:cNvPr id="16" name="文本框 15"/>
          <p:cNvSpPr txBox="1"/>
          <p:nvPr>
            <p:custDataLst>
              <p:tags r:id="rId33"/>
            </p:custDataLst>
          </p:nvPr>
        </p:nvSpPr>
        <p:spPr>
          <a:xfrm>
            <a:off x="6603365" y="507746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6">
                  <a:lumMod val="75000"/>
                </a:schemeClr>
              </a:solidFill>
              <a:uFillTx/>
              <a:latin typeface="思源黑体 CN Bold" panose="020b0800000000000000" pitchFamily="34" charset="-122"/>
              <a:ea typeface="思源黑体 CN Bold" panose="020b0800000000000000" pitchFamily="34" charset="-122"/>
            </a:endParaRPr>
          </a:p>
        </p:txBody>
      </p:sp>
    </p:spTree>
    <p:custDataLst>
      <p:tags r:id="rId3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思维导图</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47"/>
          <a:stretch>
            <a:fillRect/>
          </a:stretch>
        </a:blipFill>
        <a:effectLst/>
      </p:bgPr>
    </p:bg>
    <p:spTree>
      <p:nvGrpSpPr>
        <p:cNvPr id="1" name=""/>
        <p:cNvGrpSpPr/>
        <p:nvPr/>
      </p:nvGrpSpPr>
      <p:grpSpPr>
        <a:xfrm>
          <a:off x="0" y="0"/>
          <a:ext cx="0" cy="0"/>
        </a:xfrm>
      </p:grpSpPr>
      <p:sp>
        <p:nvSpPr>
          <p:cNvPr id="4" name="Freeform 1"/>
          <p:cNvSpPr/>
          <p:nvPr>
            <p:custDataLst>
              <p:tags r:id="rId3"/>
            </p:custDataLst>
          </p:nvPr>
        </p:nvSpPr>
        <p:spPr>
          <a:xfrm>
            <a:off x="858367" y="2138824"/>
            <a:ext cx="10547851" cy="1948819"/>
          </a:xfrm>
          <a:custGeom>
            <a:rect l="l" t="t" r="r" b="b"/>
            <a:pathLst>
              <a:path w="11556685" h="2135211">
                <a:moveTo>
                  <a:pt x="10959199" y="460836"/>
                </a:moveTo>
                <a:cubicBezTo>
                  <a:pt x="9495204" y="1495841"/>
                  <a:pt x="7707874" y="2104136"/>
                  <a:pt x="5778173" y="2104136"/>
                </a:cubicBezTo>
                <a:cubicBezTo>
                  <a:pt x="3848810" y="2104136"/>
                  <a:pt x="2061481" y="1495841"/>
                  <a:pt x="597148" y="460836"/>
                </a:cubicBezTo>
                <a:cubicBezTo>
                  <a:pt x="391612" y="315415"/>
                  <a:pt x="192567" y="161465"/>
                  <a:pt x="0" y="0"/>
                </a:cubicBezTo>
                <a:lnTo>
                  <a:pt x="0" y="40629"/>
                </a:lnTo>
                <a:cubicBezTo>
                  <a:pt x="192567" y="201406"/>
                  <a:pt x="391612" y="354331"/>
                  <a:pt x="597148" y="499064"/>
                </a:cubicBezTo>
                <a:cubicBezTo>
                  <a:pt x="2063194" y="1529979"/>
                  <a:pt x="3849836" y="2135211"/>
                  <a:pt x="5778173" y="2135211"/>
                </a:cubicBezTo>
                <a:cubicBezTo>
                  <a:pt x="7706499" y="2135211"/>
                  <a:pt x="9493490" y="1529979"/>
                  <a:pt x="10959199" y="499064"/>
                </a:cubicBezTo>
                <a:cubicBezTo>
                  <a:pt x="11164734" y="354331"/>
                  <a:pt x="11364117" y="201406"/>
                  <a:pt x="11556684" y="40629"/>
                </a:cubicBezTo>
                <a:lnTo>
                  <a:pt x="11556684" y="0"/>
                </a:lnTo>
                <a:cubicBezTo>
                  <a:pt x="11364117" y="161465"/>
                  <a:pt x="11165084" y="315415"/>
                  <a:pt x="10959199" y="460836"/>
                </a:cubicBezTo>
                <a:lnTo>
                  <a:pt x="10959199" y="460836"/>
                </a:lnTo>
                <a:close/>
              </a:path>
            </a:pathLst>
          </a:custGeom>
          <a:solidFill>
            <a:srgbClr val="A1A1A1"/>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2"/>
          <p:cNvSpPr/>
          <p:nvPr>
            <p:custDataLst>
              <p:tags r:id="rId4"/>
            </p:custDataLst>
          </p:nvPr>
        </p:nvSpPr>
        <p:spPr>
          <a:xfrm>
            <a:off x="5080538" y="2471530"/>
            <a:ext cx="2101753" cy="447181"/>
          </a:xfrm>
          <a:custGeom>
            <a:rect l="l" t="t" r="r" b="b"/>
            <a:pathLst>
              <a:path w="2302772" h="489951">
                <a:moveTo>
                  <a:pt x="1151037" y="144430"/>
                </a:moveTo>
                <a:cubicBezTo>
                  <a:pt x="1003277" y="144430"/>
                  <a:pt x="856216" y="133931"/>
                  <a:pt x="711249" y="110862"/>
                </a:cubicBezTo>
                <a:cubicBezTo>
                  <a:pt x="565584" y="87781"/>
                  <a:pt x="421671" y="47915"/>
                  <a:pt x="278431" y="0"/>
                </a:cubicBezTo>
                <a:cubicBezTo>
                  <a:pt x="232093" y="45808"/>
                  <a:pt x="185045" y="91970"/>
                  <a:pt x="139038" y="138831"/>
                </a:cubicBezTo>
                <a:cubicBezTo>
                  <a:pt x="92700" y="186048"/>
                  <a:pt x="46350" y="234305"/>
                  <a:pt x="0" y="283617"/>
                </a:cubicBezTo>
                <a:cubicBezTo>
                  <a:pt x="187482" y="353914"/>
                  <a:pt x="376705" y="410919"/>
                  <a:pt x="569075" y="443434"/>
                </a:cubicBezTo>
                <a:cubicBezTo>
                  <a:pt x="760380" y="475961"/>
                  <a:pt x="955188" y="489609"/>
                  <a:pt x="1151037" y="489952"/>
                </a:cubicBezTo>
                <a:cubicBezTo>
                  <a:pt x="1346873" y="489952"/>
                  <a:pt x="1541681" y="475961"/>
                  <a:pt x="1732998" y="443789"/>
                </a:cubicBezTo>
                <a:cubicBezTo>
                  <a:pt x="1925356" y="410919"/>
                  <a:pt x="2114934" y="353914"/>
                  <a:pt x="2302772" y="283617"/>
                </a:cubicBezTo>
                <a:cubicBezTo>
                  <a:pt x="2256066" y="234305"/>
                  <a:pt x="2209373" y="186391"/>
                  <a:pt x="2163023" y="139187"/>
                </a:cubicBezTo>
                <a:cubicBezTo>
                  <a:pt x="2117028" y="91970"/>
                  <a:pt x="2069980" y="45808"/>
                  <a:pt x="2023642" y="0"/>
                </a:cubicBezTo>
                <a:cubicBezTo>
                  <a:pt x="1880745" y="47915"/>
                  <a:pt x="1736489" y="87781"/>
                  <a:pt x="1590824" y="110862"/>
                </a:cubicBezTo>
                <a:cubicBezTo>
                  <a:pt x="1445845" y="133931"/>
                  <a:pt x="1298796" y="144430"/>
                  <a:pt x="1151037" y="144430"/>
                </a:cubicBezTo>
                <a:lnTo>
                  <a:pt x="1151037" y="144430"/>
                </a:lnTo>
                <a:close/>
              </a:path>
            </a:pathLst>
          </a:custGeom>
          <a:solidFill>
            <a:srgbClr val="FC4653"/>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3"/>
          <p:cNvSpPr/>
          <p:nvPr>
            <p:custDataLst>
              <p:tags r:id="rId5"/>
            </p:custDataLst>
          </p:nvPr>
        </p:nvSpPr>
        <p:spPr>
          <a:xfrm>
            <a:off x="4554389" y="3025779"/>
            <a:ext cx="3160262" cy="578488"/>
          </a:xfrm>
          <a:custGeom>
            <a:rect l="l" t="t" r="r" b="b"/>
            <a:pathLst>
              <a:path w="3462520" h="633817">
                <a:moveTo>
                  <a:pt x="1731090" y="267641"/>
                </a:moveTo>
                <a:cubicBezTo>
                  <a:pt x="1485262" y="267641"/>
                  <a:pt x="1241112" y="248481"/>
                  <a:pt x="1002292" y="205782"/>
                </a:cubicBezTo>
                <a:cubicBezTo>
                  <a:pt x="761816" y="162742"/>
                  <a:pt x="525659" y="90106"/>
                  <a:pt x="292848" y="0"/>
                </a:cubicBezTo>
                <a:cubicBezTo>
                  <a:pt x="243821" y="48416"/>
                  <a:pt x="194454" y="97173"/>
                  <a:pt x="146084" y="146599"/>
                </a:cubicBezTo>
                <a:cubicBezTo>
                  <a:pt x="97726" y="196366"/>
                  <a:pt x="48699" y="246802"/>
                  <a:pt x="0" y="298247"/>
                </a:cubicBezTo>
                <a:cubicBezTo>
                  <a:pt x="279174" y="413583"/>
                  <a:pt x="562351" y="504699"/>
                  <a:pt x="851865" y="557835"/>
                </a:cubicBezTo>
                <a:cubicBezTo>
                  <a:pt x="1139384" y="610607"/>
                  <a:pt x="1433899" y="633477"/>
                  <a:pt x="1731090" y="633817"/>
                </a:cubicBezTo>
                <a:cubicBezTo>
                  <a:pt x="2027940" y="633817"/>
                  <a:pt x="2322126" y="610607"/>
                  <a:pt x="2609974" y="557835"/>
                </a:cubicBezTo>
                <a:cubicBezTo>
                  <a:pt x="2899829" y="504699"/>
                  <a:pt x="3183006" y="413583"/>
                  <a:pt x="3462520" y="298247"/>
                </a:cubicBezTo>
                <a:cubicBezTo>
                  <a:pt x="3413822" y="247131"/>
                  <a:pt x="3365111" y="196366"/>
                  <a:pt x="3316084" y="146599"/>
                </a:cubicBezTo>
                <a:cubicBezTo>
                  <a:pt x="3267386" y="97173"/>
                  <a:pt x="3218359" y="48416"/>
                  <a:pt x="3169660" y="0"/>
                </a:cubicBezTo>
                <a:cubicBezTo>
                  <a:pt x="2936508" y="89777"/>
                  <a:pt x="2700704" y="162742"/>
                  <a:pt x="2459888" y="205782"/>
                </a:cubicBezTo>
                <a:cubicBezTo>
                  <a:pt x="2220727" y="248481"/>
                  <a:pt x="1976918" y="267641"/>
                  <a:pt x="1731090" y="267641"/>
                </a:cubicBezTo>
                <a:lnTo>
                  <a:pt x="1731090" y="267641"/>
                </a:lnTo>
                <a:close/>
              </a:path>
            </a:pathLst>
          </a:custGeom>
          <a:solidFill>
            <a:srgbClr val="E1448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4"/>
          <p:cNvSpPr/>
          <p:nvPr>
            <p:custDataLst>
              <p:tags r:id="rId6"/>
            </p:custDataLst>
          </p:nvPr>
        </p:nvSpPr>
        <p:spPr>
          <a:xfrm>
            <a:off x="5582333" y="1164902"/>
            <a:ext cx="1111837" cy="1111837"/>
          </a:xfrm>
          <a:custGeom>
            <a:rect l="l" t="t" r="r" b="b"/>
            <a:pathLst>
              <a:path w="1218177" h="1218177">
                <a:moveTo>
                  <a:pt x="1218177" y="609088"/>
                </a:moveTo>
                <a:cubicBezTo>
                  <a:pt x="1218177" y="945481"/>
                  <a:pt x="945482" y="1218176"/>
                  <a:pt x="609089" y="1218176"/>
                </a:cubicBezTo>
                <a:cubicBezTo>
                  <a:pt x="272695" y="1218176"/>
                  <a:pt x="0" y="945481"/>
                  <a:pt x="0" y="609088"/>
                </a:cubicBezTo>
                <a:cubicBezTo>
                  <a:pt x="0" y="272695"/>
                  <a:pt x="272695" y="0"/>
                  <a:pt x="609089" y="0"/>
                </a:cubicBezTo>
                <a:cubicBezTo>
                  <a:pt x="945482" y="0"/>
                  <a:pt x="1218177" y="272695"/>
                  <a:pt x="1218177" y="609088"/>
                </a:cubicBezTo>
                <a:close/>
              </a:path>
            </a:pathLst>
          </a:custGeom>
          <a:solidFill>
            <a:srgbClr val="C00000"/>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5"/>
          <p:cNvSpPr txBox="1"/>
          <p:nvPr>
            <p:custDataLst>
              <p:tags r:id="rId7"/>
            </p:custDataLst>
          </p:nvPr>
        </p:nvSpPr>
        <p:spPr>
          <a:xfrm>
            <a:off x="5481335" y="1459723"/>
            <a:ext cx="1313835" cy="524441"/>
          </a:xfrm>
          <a:prstGeom prst="rect">
            <a:avLst/>
          </a:prstGeom>
        </p:spPr>
        <p:txBody>
          <a:bodyPr lIns="90000" tIns="46800" rIns="90000" bIns="4680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2000" b="1" spc="300" err="1">
                <a:solidFill>
                  <a:srgbClr val="FFFFFF"/>
                </a:solidFill>
                <a:latin typeface="仿宋" panose="02010609060101010101" charset="-122"/>
                <a:ea typeface="仿宋" panose="02010609060101010101" charset="-122"/>
              </a:rPr>
              <a:t>妇科</a:t>
            </a:r>
            <a:endParaRPr lang="zh-CN" altLang="en-US" sz="2000" b="1" spc="300" err="1">
              <a:solidFill>
                <a:srgbClr val="FFFFFF"/>
              </a:solidFill>
              <a:latin typeface="仿宋" panose="02010609060101010101" charset="-122"/>
              <a:ea typeface="仿宋" panose="02010609060101010101" charset="-122"/>
            </a:endParaRPr>
          </a:p>
        </p:txBody>
      </p:sp>
      <p:sp>
        <p:nvSpPr>
          <p:cNvPr id="9" name="Freeform 6"/>
          <p:cNvSpPr/>
          <p:nvPr>
            <p:custDataLst>
              <p:tags r:id="rId8"/>
            </p:custDataLst>
          </p:nvPr>
        </p:nvSpPr>
        <p:spPr>
          <a:xfrm>
            <a:off x="7268255" y="1522866"/>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FC4653"/>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7"/>
          <p:cNvPicPr>
            <a:picLocks noChangeAspect="1"/>
          </p:cNvPicPr>
          <p:nvPr>
            <p:custDataLst>
              <p:tags r:id="rId10"/>
            </p:custDataLst>
          </p:nvPr>
        </p:nvPicPr>
        <p:blipFill>
          <a:blip r:embed="rId9">
            <a:duotone>
              <a:prstClr val="black"/>
              <a:srgbClr val="1F74AD">
                <a:tint val="45000"/>
                <a:satMod val="400000"/>
              </a:srgbClr>
            </a:duotone>
          </a:blip>
          <a:stretch>
            <a:fillRect/>
          </a:stretch>
        </p:blipFill>
        <p:spPr>
          <a:xfrm>
            <a:off x="6821607" y="1586088"/>
            <a:ext cx="367989" cy="224028"/>
          </a:xfrm>
          <a:prstGeom prst="rect">
            <a:avLst/>
          </a:prstGeom>
        </p:spPr>
      </p:pic>
      <p:sp>
        <p:nvSpPr>
          <p:cNvPr id="11" name="TextBox 8"/>
          <p:cNvSpPr txBox="1"/>
          <p:nvPr>
            <p:custDataLst>
              <p:tags r:id="rId11"/>
            </p:custDataLst>
          </p:nvPr>
        </p:nvSpPr>
        <p:spPr>
          <a:xfrm>
            <a:off x="7709320" y="1522015"/>
            <a:ext cx="1304002"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协和</a:t>
            </a:r>
            <a:endParaRPr lang="zh-CN" altLang="en-US" spc="300" err="1">
              <a:solidFill>
                <a:srgbClr val="3F3F3F"/>
              </a:solidFill>
              <a:latin typeface="仿宋" panose="02010609060101010101" charset="-122"/>
              <a:ea typeface="仿宋" panose="02010609060101010101" charset="-122"/>
            </a:endParaRPr>
          </a:p>
        </p:txBody>
      </p:sp>
      <p:pic>
        <p:nvPicPr>
          <p:cNvPr id="12" name="Picture 9"/>
          <p:cNvPicPr>
            <a:picLocks noChangeAspect="1"/>
          </p:cNvPicPr>
          <p:nvPr>
            <p:custDataLst>
              <p:tags r:id="rId12"/>
            </p:custDataLst>
          </p:nvPr>
        </p:nvPicPr>
        <p:blipFill>
          <a:blip r:embed="rId9">
            <a:duotone>
              <a:prstClr val="black"/>
              <a:srgbClr val="3498DB">
                <a:tint val="45000"/>
                <a:satMod val="400000"/>
              </a:srgbClr>
            </a:duotone>
          </a:blip>
          <a:stretch>
            <a:fillRect/>
          </a:stretch>
        </p:blipFill>
        <p:spPr>
          <a:xfrm rot="13500000">
            <a:off x="4929258" y="2372333"/>
            <a:ext cx="280246" cy="170611"/>
          </a:xfrm>
          <a:prstGeom prst="rect">
            <a:avLst/>
          </a:prstGeom>
        </p:spPr>
      </p:pic>
      <p:pic>
        <p:nvPicPr>
          <p:cNvPr id="13" name="Picture 10"/>
          <p:cNvPicPr>
            <a:picLocks noChangeAspect="1"/>
          </p:cNvPicPr>
          <p:nvPr>
            <p:custDataLst>
              <p:tags r:id="rId13"/>
            </p:custDataLst>
          </p:nvPr>
        </p:nvPicPr>
        <p:blipFill>
          <a:blip r:embed="rId9">
            <a:duotone>
              <a:prstClr val="black"/>
              <a:srgbClr val="3498DB">
                <a:tint val="45000"/>
                <a:satMod val="400000"/>
              </a:srgbClr>
            </a:duotone>
          </a:blip>
          <a:stretch>
            <a:fillRect/>
          </a:stretch>
        </p:blipFill>
        <p:spPr>
          <a:xfrm rot="5400000">
            <a:off x="6016292" y="3005618"/>
            <a:ext cx="280246" cy="170611"/>
          </a:xfrm>
          <a:prstGeom prst="rect">
            <a:avLst/>
          </a:prstGeom>
        </p:spPr>
      </p:pic>
      <p:sp>
        <p:nvSpPr>
          <p:cNvPr id="15" name="TextBox 11"/>
          <p:cNvSpPr txBox="1"/>
          <p:nvPr>
            <p:custDataLst>
              <p:tags r:id="rId14"/>
            </p:custDataLst>
          </p:nvPr>
        </p:nvSpPr>
        <p:spPr>
          <a:xfrm>
            <a:off x="5540796" y="2558667"/>
            <a:ext cx="1313835" cy="384896"/>
          </a:xfrm>
          <a:prstGeom prst="rect">
            <a:avLst/>
          </a:prstGeom>
        </p:spPr>
        <p:txBody>
          <a:bodyPr lIns="90000" tIns="46800" rIns="90000" bIns="46800" rtlCol="0" anchor="t">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疾病</a:t>
            </a:r>
            <a:endParaRPr lang="zh-CN" altLang="en-US" b="1" spc="300">
              <a:solidFill>
                <a:srgbClr val="FFFFFF"/>
              </a:solidFill>
              <a:latin typeface="仿宋" panose="02010609060101010101" charset="-122"/>
              <a:ea typeface="仿宋" panose="02010609060101010101" charset="-122"/>
            </a:endParaRPr>
          </a:p>
        </p:txBody>
      </p:sp>
      <p:sp>
        <p:nvSpPr>
          <p:cNvPr id="16" name="TextBox 12"/>
          <p:cNvSpPr txBox="1"/>
          <p:nvPr>
            <p:custDataLst>
              <p:tags r:id="rId15"/>
            </p:custDataLst>
          </p:nvPr>
        </p:nvSpPr>
        <p:spPr>
          <a:xfrm>
            <a:off x="5225566" y="3232133"/>
            <a:ext cx="1957014" cy="393012"/>
          </a:xfrm>
          <a:prstGeom prst="rect">
            <a:avLst/>
          </a:prstGeom>
        </p:spPr>
        <p:txBody>
          <a:bodyPr lIns="90000" tIns="46800" rIns="90000" bIns="46800" rtlCol="0" anchor="t">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b="1" spc="300">
                <a:solidFill>
                  <a:srgbClr val="FFFFFF"/>
                </a:solidFill>
                <a:latin typeface="仿宋" panose="02010609060101010101" charset="-122"/>
                <a:ea typeface="仿宋" panose="02010609060101010101" charset="-122"/>
              </a:rPr>
              <a:t>疾病</a:t>
            </a:r>
            <a:endParaRPr lang="zh-CN" altLang="en-US" b="1" spc="300">
              <a:solidFill>
                <a:srgbClr val="FFFFFF"/>
              </a:solidFill>
              <a:latin typeface="仿宋" panose="02010609060101010101" charset="-122"/>
              <a:ea typeface="仿宋" panose="02010609060101010101" charset="-122"/>
            </a:endParaRPr>
          </a:p>
        </p:txBody>
      </p:sp>
      <p:pic>
        <p:nvPicPr>
          <p:cNvPr id="14" name="Picture 13"/>
          <p:cNvPicPr>
            <a:picLocks noChangeAspect="1"/>
          </p:cNvPicPr>
          <p:nvPr>
            <p:custDataLst>
              <p:tags r:id="rId16"/>
            </p:custDataLst>
          </p:nvPr>
        </p:nvPicPr>
        <p:blipFill>
          <a:blip r:embed="rId9">
            <a:duotone>
              <a:prstClr val="black"/>
              <a:srgbClr val="1F74AD">
                <a:tint val="45000"/>
                <a:satMod val="400000"/>
              </a:srgbClr>
            </a:duotone>
          </a:blip>
          <a:stretch>
            <a:fillRect/>
          </a:stretch>
        </p:blipFill>
        <p:spPr>
          <a:xfrm rot="5400000">
            <a:off x="5998182" y="2362780"/>
            <a:ext cx="280246" cy="170611"/>
          </a:xfrm>
          <a:prstGeom prst="rect">
            <a:avLst/>
          </a:prstGeom>
          <a:solidFill>
            <a:sysClr val="window" lastClr="FFFFFF"/>
          </a:solidFill>
        </p:spPr>
      </p:pic>
      <p:sp>
        <p:nvSpPr>
          <p:cNvPr id="19" name="Freeform 14"/>
          <p:cNvSpPr/>
          <p:nvPr>
            <p:custDataLst>
              <p:tags r:id="rId17"/>
            </p:custDataLst>
          </p:nvPr>
        </p:nvSpPr>
        <p:spPr>
          <a:xfrm>
            <a:off x="4626537" y="1975512"/>
            <a:ext cx="345204" cy="345204"/>
          </a:xfrm>
          <a:custGeom>
            <a:rect l="l" t="t" r="r" b="b"/>
            <a:pathLst>
              <a:path w="378221" h="378221">
                <a:moveTo>
                  <a:pt x="378221" y="189111"/>
                </a:moveTo>
                <a:cubicBezTo>
                  <a:pt x="378221" y="293555"/>
                  <a:pt x="293555" y="378221"/>
                  <a:pt x="189111" y="378221"/>
                </a:cubicBezTo>
                <a:cubicBezTo>
                  <a:pt x="84667" y="378221"/>
                  <a:pt x="0" y="293555"/>
                  <a:pt x="0" y="189111"/>
                </a:cubicBezTo>
                <a:cubicBezTo>
                  <a:pt x="0" y="84667"/>
                  <a:pt x="84667" y="0"/>
                  <a:pt x="189111" y="0"/>
                </a:cubicBezTo>
                <a:cubicBezTo>
                  <a:pt x="293555" y="0"/>
                  <a:pt x="378221" y="84667"/>
                  <a:pt x="378221" y="189111"/>
                </a:cubicBezTo>
                <a:close/>
              </a:path>
            </a:pathLst>
          </a:custGeom>
          <a:solidFill>
            <a:srgbClr val="E1448B"/>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15"/>
          <p:cNvSpPr txBox="1"/>
          <p:nvPr>
            <p:custDataLst>
              <p:tags r:id="rId18"/>
            </p:custDataLst>
          </p:nvPr>
        </p:nvSpPr>
        <p:spPr>
          <a:xfrm>
            <a:off x="3361547" y="1976465"/>
            <a:ext cx="1318839" cy="365978"/>
          </a:xfrm>
          <a:prstGeom prst="rect">
            <a:avLst/>
          </a:prstGeom>
        </p:spPr>
        <p:txBody>
          <a:bodyPr lIns="90000" tIns="46800" rIns="90000" bIns="46800" rtlCol="0" anchor="t">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内分泌</a:t>
            </a:r>
            <a:endParaRPr lang="zh-CN" altLang="en-US" spc="300" err="1">
              <a:solidFill>
                <a:srgbClr val="3F3F3F"/>
              </a:solidFill>
              <a:latin typeface="仿宋" panose="02010609060101010101" charset="-122"/>
              <a:ea typeface="仿宋" panose="02010609060101010101" charset="-122"/>
            </a:endParaRPr>
          </a:p>
        </p:txBody>
      </p:sp>
      <p:sp>
        <p:nvSpPr>
          <p:cNvPr id="22" name="Freeform 16"/>
          <p:cNvSpPr/>
          <p:nvPr>
            <p:custDataLst>
              <p:tags r:id="rId19"/>
            </p:custDataLst>
          </p:nvPr>
        </p:nvSpPr>
        <p:spPr>
          <a:xfrm>
            <a:off x="1873392" y="2815649"/>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17"/>
          <p:cNvSpPr/>
          <p:nvPr>
            <p:custDataLst>
              <p:tags r:id="rId20"/>
            </p:custDataLst>
          </p:nvPr>
        </p:nvSpPr>
        <p:spPr>
          <a:xfrm>
            <a:off x="3145156" y="3382422"/>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18"/>
          <p:cNvSpPr/>
          <p:nvPr>
            <p:custDataLst>
              <p:tags r:id="rId21"/>
            </p:custDataLst>
          </p:nvPr>
        </p:nvSpPr>
        <p:spPr>
          <a:xfrm>
            <a:off x="4535578" y="3750342"/>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19"/>
          <p:cNvSpPr/>
          <p:nvPr>
            <p:custDataLst>
              <p:tags r:id="rId22"/>
            </p:custDataLst>
          </p:nvPr>
        </p:nvSpPr>
        <p:spPr>
          <a:xfrm>
            <a:off x="6101454" y="3921735"/>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0"/>
          <p:cNvSpPr/>
          <p:nvPr>
            <p:custDataLst>
              <p:tags r:id="rId23"/>
            </p:custDataLst>
          </p:nvPr>
        </p:nvSpPr>
        <p:spPr>
          <a:xfrm>
            <a:off x="7770472" y="3720350"/>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1"/>
          <p:cNvSpPr/>
          <p:nvPr>
            <p:custDataLst>
              <p:tags r:id="rId24"/>
            </p:custDataLst>
          </p:nvPr>
        </p:nvSpPr>
        <p:spPr>
          <a:xfrm>
            <a:off x="9107481" y="3271778"/>
            <a:ext cx="345204" cy="345204"/>
          </a:xfrm>
          <a:custGeom>
            <a:rect l="l" t="t" r="r" b="b"/>
            <a:pathLst>
              <a:path w="378221" h="378221">
                <a:moveTo>
                  <a:pt x="378222" y="189111"/>
                </a:moveTo>
                <a:cubicBezTo>
                  <a:pt x="378222" y="293555"/>
                  <a:pt x="293555" y="378221"/>
                  <a:pt x="189111" y="378221"/>
                </a:cubicBezTo>
                <a:cubicBezTo>
                  <a:pt x="84667" y="378221"/>
                  <a:pt x="0" y="293555"/>
                  <a:pt x="0" y="189111"/>
                </a:cubicBezTo>
                <a:cubicBezTo>
                  <a:pt x="0" y="84667"/>
                  <a:pt x="84667" y="0"/>
                  <a:pt x="189111" y="0"/>
                </a:cubicBezTo>
                <a:cubicBezTo>
                  <a:pt x="293555" y="0"/>
                  <a:pt x="378222" y="84667"/>
                  <a:pt x="378222"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2"/>
          <p:cNvSpPr/>
          <p:nvPr>
            <p:custDataLst>
              <p:tags r:id="rId25"/>
            </p:custDataLst>
          </p:nvPr>
        </p:nvSpPr>
        <p:spPr>
          <a:xfrm>
            <a:off x="10293617" y="266501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23"/>
          <p:cNvSpPr txBox="1"/>
          <p:nvPr>
            <p:custDataLst>
              <p:tags r:id="rId26"/>
            </p:custDataLst>
          </p:nvPr>
        </p:nvSpPr>
        <p:spPr>
          <a:xfrm>
            <a:off x="1412955" y="324207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err="1">
                <a:solidFill>
                  <a:srgbClr val="3F3F3F"/>
                </a:solidFill>
                <a:latin typeface="仿宋" panose="02010609060101010101" charset="-122"/>
                <a:ea typeface="仿宋" panose="02010609060101010101" charset="-122"/>
              </a:rPr>
              <a:t>内分泌</a:t>
            </a:r>
            <a:endParaRPr lang="zh-CN" altLang="en-US" spc="300" err="1">
              <a:solidFill>
                <a:srgbClr val="3F3F3F"/>
              </a:solidFill>
              <a:latin typeface="仿宋" panose="02010609060101010101" charset="-122"/>
              <a:ea typeface="仿宋" panose="02010609060101010101" charset="-122"/>
            </a:endParaRPr>
          </a:p>
        </p:txBody>
      </p:sp>
      <p:sp>
        <p:nvSpPr>
          <p:cNvPr id="31" name="TextBox 24"/>
          <p:cNvSpPr txBox="1"/>
          <p:nvPr>
            <p:custDataLst>
              <p:tags r:id="rId27"/>
            </p:custDataLst>
          </p:nvPr>
        </p:nvSpPr>
        <p:spPr>
          <a:xfrm>
            <a:off x="2728530" y="3832361"/>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妇科</a:t>
            </a:r>
            <a:endParaRPr lang="zh-CN" altLang="en-US" spc="300">
              <a:solidFill>
                <a:srgbClr val="3F3F3F"/>
              </a:solidFill>
              <a:latin typeface="仿宋" panose="02010609060101010101" charset="-122"/>
              <a:ea typeface="仿宋" panose="02010609060101010101" charset="-122"/>
            </a:endParaRPr>
          </a:p>
        </p:txBody>
      </p:sp>
      <p:sp>
        <p:nvSpPr>
          <p:cNvPr id="32" name="TextBox 25"/>
          <p:cNvSpPr txBox="1"/>
          <p:nvPr>
            <p:custDataLst>
              <p:tags r:id="rId28"/>
            </p:custDataLst>
          </p:nvPr>
        </p:nvSpPr>
        <p:spPr>
          <a:xfrm>
            <a:off x="4115938" y="4162556"/>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病例</a:t>
            </a:r>
            <a:endParaRPr lang="zh-CN" altLang="en-US" spc="300">
              <a:solidFill>
                <a:srgbClr val="3F3F3F"/>
              </a:solidFill>
              <a:latin typeface="仿宋" panose="02010609060101010101" charset="-122"/>
              <a:ea typeface="仿宋" panose="02010609060101010101" charset="-122"/>
            </a:endParaRPr>
          </a:p>
        </p:txBody>
      </p:sp>
      <p:sp>
        <p:nvSpPr>
          <p:cNvPr id="33" name="TextBox 26"/>
          <p:cNvSpPr txBox="1"/>
          <p:nvPr>
            <p:custDataLst>
              <p:tags r:id="rId29"/>
            </p:custDataLst>
          </p:nvPr>
        </p:nvSpPr>
        <p:spPr>
          <a:xfrm>
            <a:off x="5686411" y="4366913"/>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治疗</a:t>
            </a:r>
            <a:endParaRPr lang="zh-CN" altLang="en-US" spc="300">
              <a:solidFill>
                <a:srgbClr val="3F3F3F"/>
              </a:solidFill>
              <a:latin typeface="仿宋" panose="02010609060101010101" charset="-122"/>
              <a:ea typeface="仿宋" panose="02010609060101010101" charset="-122"/>
            </a:endParaRPr>
          </a:p>
        </p:txBody>
      </p:sp>
      <p:sp>
        <p:nvSpPr>
          <p:cNvPr id="34" name="TextBox 27"/>
          <p:cNvSpPr txBox="1"/>
          <p:nvPr>
            <p:custDataLst>
              <p:tags r:id="rId30"/>
            </p:custDataLst>
          </p:nvPr>
        </p:nvSpPr>
        <p:spPr>
          <a:xfrm>
            <a:off x="7350111" y="4167124"/>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医生</a:t>
            </a:r>
            <a:endParaRPr lang="zh-CN" altLang="en-US" spc="300">
              <a:solidFill>
                <a:srgbClr val="3F3F3F"/>
              </a:solidFill>
              <a:latin typeface="仿宋" panose="02010609060101010101" charset="-122"/>
              <a:ea typeface="仿宋" panose="02010609060101010101" charset="-122"/>
            </a:endParaRPr>
          </a:p>
        </p:txBody>
      </p:sp>
      <p:sp>
        <p:nvSpPr>
          <p:cNvPr id="35" name="TextBox 28"/>
          <p:cNvSpPr txBox="1"/>
          <p:nvPr>
            <p:custDataLst>
              <p:tags r:id="rId31"/>
            </p:custDataLst>
          </p:nvPr>
        </p:nvSpPr>
        <p:spPr>
          <a:xfrm>
            <a:off x="8663507" y="3713392"/>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临床</a:t>
            </a:r>
            <a:endParaRPr lang="zh-CN" altLang="en-US" spc="300">
              <a:solidFill>
                <a:srgbClr val="3F3F3F"/>
              </a:solidFill>
              <a:latin typeface="仿宋" panose="02010609060101010101" charset="-122"/>
              <a:ea typeface="仿宋" panose="02010609060101010101" charset="-122"/>
            </a:endParaRPr>
          </a:p>
        </p:txBody>
      </p:sp>
      <p:sp>
        <p:nvSpPr>
          <p:cNvPr id="36" name="TextBox 29"/>
          <p:cNvSpPr txBox="1"/>
          <p:nvPr>
            <p:custDataLst>
              <p:tags r:id="rId32"/>
            </p:custDataLst>
          </p:nvPr>
        </p:nvSpPr>
        <p:spPr>
          <a:xfrm>
            <a:off x="9940580" y="3137029"/>
            <a:ext cx="1297755" cy="691606"/>
          </a:xfrm>
          <a:prstGeom prst="rect">
            <a:avLst/>
          </a:prstGeom>
        </p:spPr>
        <p:txBody>
          <a:bodyPr lIns="90000" tIns="46800" rIns="9000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pc="300">
                <a:solidFill>
                  <a:srgbClr val="3F3F3F"/>
                </a:solidFill>
                <a:latin typeface="仿宋" panose="02010609060101010101" charset="-122"/>
                <a:ea typeface="仿宋" panose="02010609060101010101" charset="-122"/>
              </a:rPr>
              <a:t>深入</a:t>
            </a:r>
            <a:endParaRPr lang="zh-CN" altLang="en-US" spc="300">
              <a:solidFill>
                <a:srgbClr val="3F3F3F"/>
              </a:solidFill>
              <a:latin typeface="仿宋" panose="02010609060101010101" charset="-122"/>
              <a:ea typeface="仿宋" panose="02010609060101010101" charset="-122"/>
            </a:endParaRPr>
          </a:p>
        </p:txBody>
      </p:sp>
      <p:sp>
        <p:nvSpPr>
          <p:cNvPr id="37" name="Freeform 30"/>
          <p:cNvSpPr/>
          <p:nvPr>
            <p:custDataLst>
              <p:tags r:id="rId33"/>
            </p:custDataLst>
          </p:nvPr>
        </p:nvSpPr>
        <p:spPr>
          <a:xfrm>
            <a:off x="1873392" y="4055924"/>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1"/>
          <p:cNvSpPr/>
          <p:nvPr>
            <p:custDataLst>
              <p:tags r:id="rId34"/>
            </p:custDataLst>
          </p:nvPr>
        </p:nvSpPr>
        <p:spPr>
          <a:xfrm>
            <a:off x="3138864" y="4622698"/>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2"/>
          <p:cNvSpPr/>
          <p:nvPr>
            <p:custDataLst>
              <p:tags r:id="rId35"/>
            </p:custDataLst>
          </p:nvPr>
        </p:nvSpPr>
        <p:spPr>
          <a:xfrm>
            <a:off x="4535578" y="4990618"/>
            <a:ext cx="345204" cy="345204"/>
          </a:xfrm>
          <a:custGeom>
            <a:rect l="l" t="t" r="r" b="b"/>
            <a:pathLst>
              <a:path w="378221" h="378221">
                <a:moveTo>
                  <a:pt x="378221" y="189111"/>
                </a:moveTo>
                <a:cubicBezTo>
                  <a:pt x="378221" y="293555"/>
                  <a:pt x="293554" y="378221"/>
                  <a:pt x="189110" y="378221"/>
                </a:cubicBezTo>
                <a:cubicBezTo>
                  <a:pt x="84666" y="378221"/>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33"/>
          <p:cNvSpPr/>
          <p:nvPr>
            <p:custDataLst>
              <p:tags r:id="rId36"/>
            </p:custDataLst>
          </p:nvPr>
        </p:nvSpPr>
        <p:spPr>
          <a:xfrm>
            <a:off x="6108833" y="5162011"/>
            <a:ext cx="345204" cy="345204"/>
          </a:xfrm>
          <a:custGeom>
            <a:rect l="l" t="t" r="r" b="b"/>
            <a:pathLst>
              <a:path w="378221" h="378221">
                <a:moveTo>
                  <a:pt x="378221" y="189110"/>
                </a:moveTo>
                <a:cubicBezTo>
                  <a:pt x="378221" y="293554"/>
                  <a:pt x="293555" y="378221"/>
                  <a:pt x="189111" y="378221"/>
                </a:cubicBezTo>
                <a:cubicBezTo>
                  <a:pt x="84667" y="378221"/>
                  <a:pt x="0" y="293554"/>
                  <a:pt x="0" y="189110"/>
                </a:cubicBezTo>
                <a:cubicBezTo>
                  <a:pt x="0" y="84666"/>
                  <a:pt x="84667" y="0"/>
                  <a:pt x="189111" y="0"/>
                </a:cubicBezTo>
                <a:cubicBezTo>
                  <a:pt x="293555" y="0"/>
                  <a:pt x="378221" y="84666"/>
                  <a:pt x="378221"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34"/>
          <p:cNvSpPr/>
          <p:nvPr>
            <p:custDataLst>
              <p:tags r:id="rId37"/>
            </p:custDataLst>
          </p:nvPr>
        </p:nvSpPr>
        <p:spPr>
          <a:xfrm>
            <a:off x="7783661" y="4960626"/>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7"/>
                  <a:pt x="84667" y="0"/>
                  <a:pt x="189111" y="0"/>
                </a:cubicBezTo>
                <a:cubicBezTo>
                  <a:pt x="293555" y="0"/>
                  <a:pt x="378222" y="84667"/>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35"/>
          <p:cNvSpPr/>
          <p:nvPr>
            <p:custDataLst>
              <p:tags r:id="rId38"/>
            </p:custDataLst>
          </p:nvPr>
        </p:nvSpPr>
        <p:spPr>
          <a:xfrm>
            <a:off x="9107481" y="4512053"/>
            <a:ext cx="345204" cy="345204"/>
          </a:xfrm>
          <a:custGeom>
            <a:rect l="l" t="t" r="r" b="b"/>
            <a:pathLst>
              <a:path w="378221" h="378221">
                <a:moveTo>
                  <a:pt x="378222" y="189110"/>
                </a:moveTo>
                <a:cubicBezTo>
                  <a:pt x="378222" y="293554"/>
                  <a:pt x="293555" y="378221"/>
                  <a:pt x="189111" y="378221"/>
                </a:cubicBezTo>
                <a:cubicBezTo>
                  <a:pt x="84667" y="378221"/>
                  <a:pt x="0" y="293554"/>
                  <a:pt x="0" y="189110"/>
                </a:cubicBezTo>
                <a:cubicBezTo>
                  <a:pt x="0" y="84666"/>
                  <a:pt x="84667" y="0"/>
                  <a:pt x="189111" y="0"/>
                </a:cubicBezTo>
                <a:cubicBezTo>
                  <a:pt x="293555" y="0"/>
                  <a:pt x="378222" y="84666"/>
                  <a:pt x="378222" y="189110"/>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36"/>
          <p:cNvSpPr/>
          <p:nvPr>
            <p:custDataLst>
              <p:tags r:id="rId39"/>
            </p:custDataLst>
          </p:nvPr>
        </p:nvSpPr>
        <p:spPr>
          <a:xfrm>
            <a:off x="10399124" y="3905294"/>
            <a:ext cx="345204" cy="345204"/>
          </a:xfrm>
          <a:custGeom>
            <a:rect l="l" t="t" r="r" b="b"/>
            <a:pathLst>
              <a:path w="378221" h="378221">
                <a:moveTo>
                  <a:pt x="378221" y="189111"/>
                </a:moveTo>
                <a:cubicBezTo>
                  <a:pt x="378221" y="293555"/>
                  <a:pt x="293554" y="378222"/>
                  <a:pt x="189110" y="378222"/>
                </a:cubicBezTo>
                <a:cubicBezTo>
                  <a:pt x="84666" y="378222"/>
                  <a:pt x="0" y="293555"/>
                  <a:pt x="0" y="189111"/>
                </a:cubicBezTo>
                <a:cubicBezTo>
                  <a:pt x="0" y="84667"/>
                  <a:pt x="84666" y="0"/>
                  <a:pt x="189110" y="0"/>
                </a:cubicBezTo>
                <a:cubicBezTo>
                  <a:pt x="293554" y="0"/>
                  <a:pt x="378221" y="84667"/>
                  <a:pt x="378221" y="189111"/>
                </a:cubicBezTo>
                <a:close/>
              </a:path>
            </a:pathLst>
          </a:custGeom>
          <a:solidFill>
            <a:srgbClr val="E1448B">
              <a:lumMod val="60000"/>
              <a:lumOff val="4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37"/>
          <p:cNvSpPr txBox="1"/>
          <p:nvPr>
            <p:custDataLst>
              <p:tags r:id="rId40"/>
            </p:custDataLst>
          </p:nvPr>
        </p:nvSpPr>
        <p:spPr>
          <a:xfrm>
            <a:off x="1449279" y="4505528"/>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提供</a:t>
            </a:r>
            <a:endParaRPr lang="zh-CN" altLang="en-US" sz="1200" err="1">
              <a:solidFill>
                <a:srgbClr val="3F3F3F"/>
              </a:solidFill>
              <a:latin typeface="仿宋" panose="02010609060101010101" charset="-122"/>
              <a:ea typeface="仿宋" panose="02010609060101010101" charset="-122"/>
            </a:endParaRPr>
          </a:p>
        </p:txBody>
      </p:sp>
      <p:sp>
        <p:nvSpPr>
          <p:cNvPr id="45" name="TextBox 38"/>
          <p:cNvSpPr txBox="1"/>
          <p:nvPr>
            <p:custDataLst>
              <p:tags r:id="rId41"/>
            </p:custDataLst>
          </p:nvPr>
        </p:nvSpPr>
        <p:spPr>
          <a:xfrm>
            <a:off x="2698912" y="509581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医院</a:t>
            </a:r>
            <a:endParaRPr lang="zh-CN" altLang="en-US" sz="1200" err="1">
              <a:solidFill>
                <a:srgbClr val="3F3F3F"/>
              </a:solidFill>
              <a:latin typeface="仿宋" panose="02010609060101010101" charset="-122"/>
              <a:ea typeface="仿宋" panose="02010609060101010101" charset="-122"/>
            </a:endParaRPr>
          </a:p>
        </p:txBody>
      </p:sp>
      <p:sp>
        <p:nvSpPr>
          <p:cNvPr id="46" name="TextBox 39"/>
          <p:cNvSpPr txBox="1"/>
          <p:nvPr>
            <p:custDataLst>
              <p:tags r:id="rId42"/>
            </p:custDataLst>
          </p:nvPr>
        </p:nvSpPr>
        <p:spPr>
          <a:xfrm>
            <a:off x="4065073" y="5429639"/>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协和</a:t>
            </a:r>
            <a:endParaRPr lang="zh-CN" altLang="en-US" sz="1200" err="1">
              <a:solidFill>
                <a:srgbClr val="3F3F3F"/>
              </a:solidFill>
              <a:latin typeface="仿宋" panose="02010609060101010101" charset="-122"/>
              <a:ea typeface="仿宋" panose="02010609060101010101" charset="-122"/>
            </a:endParaRPr>
          </a:p>
        </p:txBody>
      </p:sp>
      <p:sp>
        <p:nvSpPr>
          <p:cNvPr id="47" name="TextBox 40"/>
          <p:cNvSpPr txBox="1"/>
          <p:nvPr>
            <p:custDataLst>
              <p:tags r:id="rId43"/>
            </p:custDataLst>
          </p:nvPr>
        </p:nvSpPr>
        <p:spPr>
          <a:xfrm>
            <a:off x="5668882" y="5630371"/>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北京</a:t>
            </a:r>
            <a:endParaRPr lang="zh-CN" altLang="en-US" sz="1200" err="1">
              <a:solidFill>
                <a:srgbClr val="3F3F3F"/>
              </a:solidFill>
              <a:latin typeface="仿宋" panose="02010609060101010101" charset="-122"/>
              <a:ea typeface="仿宋" panose="02010609060101010101" charset="-122"/>
            </a:endParaRPr>
          </a:p>
        </p:txBody>
      </p:sp>
      <p:sp>
        <p:nvSpPr>
          <p:cNvPr id="48" name="TextBox 41"/>
          <p:cNvSpPr txBox="1"/>
          <p:nvPr>
            <p:custDataLst>
              <p:tags r:id="rId44"/>
            </p:custDataLst>
          </p:nvPr>
        </p:nvSpPr>
        <p:spPr>
          <a:xfrm>
            <a:off x="7386435" y="5430582"/>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诊断</a:t>
            </a:r>
            <a:endParaRPr lang="zh-CN" altLang="en-US" sz="1200" err="1">
              <a:solidFill>
                <a:srgbClr val="3F3F3F"/>
              </a:solidFill>
              <a:latin typeface="仿宋" panose="02010609060101010101" charset="-122"/>
              <a:ea typeface="仿宋" panose="02010609060101010101" charset="-122"/>
            </a:endParaRPr>
          </a:p>
        </p:txBody>
      </p:sp>
      <p:sp>
        <p:nvSpPr>
          <p:cNvPr id="49" name="TextBox 42"/>
          <p:cNvSpPr txBox="1"/>
          <p:nvPr>
            <p:custDataLst>
              <p:tags r:id="rId45"/>
            </p:custDataLst>
          </p:nvPr>
        </p:nvSpPr>
        <p:spPr>
          <a:xfrm>
            <a:off x="8699831" y="4976850"/>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err="1">
                <a:solidFill>
                  <a:srgbClr val="3F3F3F"/>
                </a:solidFill>
                <a:latin typeface="仿宋" panose="02010609060101010101" charset="-122"/>
                <a:ea typeface="仿宋" panose="02010609060101010101" charset="-122"/>
              </a:rPr>
              <a:t>患者</a:t>
            </a:r>
            <a:endParaRPr lang="zh-CN" altLang="en-US" sz="1200" err="1">
              <a:solidFill>
                <a:srgbClr val="3F3F3F"/>
              </a:solidFill>
              <a:latin typeface="仿宋" panose="02010609060101010101" charset="-122"/>
              <a:ea typeface="仿宋" panose="02010609060101010101" charset="-122"/>
            </a:endParaRPr>
          </a:p>
        </p:txBody>
      </p:sp>
      <p:sp>
        <p:nvSpPr>
          <p:cNvPr id="50" name="TextBox 43"/>
          <p:cNvSpPr txBox="1"/>
          <p:nvPr>
            <p:custDataLst>
              <p:tags r:id="rId46"/>
            </p:custDataLst>
          </p:nvPr>
        </p:nvSpPr>
        <p:spPr>
          <a:xfrm>
            <a:off x="9963715" y="4400487"/>
            <a:ext cx="1225108" cy="822170"/>
          </a:xfrm>
          <a:prstGeom prst="rect">
            <a:avLst/>
          </a:prstGeom>
        </p:spPr>
        <p:txBody>
          <a:bodyPr lIns="90000" tIns="46800" rIns="90000" bIns="4680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altLang="en-US" sz="1200">
                <a:solidFill>
                  <a:srgbClr val="3F3F3F"/>
                </a:solidFill>
                <a:latin typeface="仿宋" panose="02010609060101010101" charset="-122"/>
                <a:ea typeface="仿宋" panose="02010609060101010101" charset="-122"/>
              </a:rPr>
              <a:t>通过</a:t>
            </a:r>
            <a:endParaRPr lang="zh-CN" altLang="en-US" sz="1200">
              <a:solidFill>
                <a:srgbClr val="3F3F3F"/>
              </a:solidFill>
              <a:latin typeface="仿宋" panose="02010609060101010101" charset="-122"/>
              <a:ea typeface="仿宋" panose="02010609060101010101" charset="-122"/>
            </a:endParaRPr>
          </a:p>
        </p:txBody>
      </p:sp>
      <p:sp>
        <p:nvSpPr>
          <p:cNvPr id="51" name="文本框 50"/>
          <p:cNvSpPr txBox="1"/>
          <p:nvPr/>
        </p:nvSpPr>
        <p:spPr>
          <a:xfrm>
            <a:off x="4363720" y="272415"/>
            <a:ext cx="3535680" cy="46037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rPr>
              <a:t>本书关键字分析思维导图</a:t>
            </a:r>
            <a:endParaRPr lang="zh-CN" altLang="en-US" sz="2400" b="1">
              <a:solidFill>
                <a:schemeClr val="accent1"/>
              </a:solidFill>
              <a:effectLst>
                <a:outerShdw blurRad="38100" dist="25400" dir="5400000" algn="ctr" rotWithShape="0">
                  <a:srgbClr val="6E747A">
                    <a:alpha val="43000"/>
                  </a:srgbClr>
                </a:outerShdw>
              </a:effectLst>
              <a:latin typeface="仿宋" panose="02010609060101010101" charset="-122"/>
              <a:ea typeface="微软雅黑"/>
            </a:endParaRPr>
          </a:p>
        </p:txBody>
      </p:sp>
    </p:spTree>
    <p:custDataLst>
      <p:tags r:id="rId48"/>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内容摘要</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4"/>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《北京协和医院妇科内分泌疾病病例精解》内容摘要</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北京协和医院妇科内分泌疾病病例精解》一书旨在为临床医生、医学生和研究人员提供有关妇科内分泌疾病的最新理解和实践指导。本书精选了北京协和医院多年来积累的典型病例，通过深入剖析，揭示了妇科内分泌疾病的复杂性和多样性。</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强调了妇科内分泌疾病的重要性和挑战性。随着社会发展和生活方式变化，妇科内分泌疾病的发病率呈上升趋势，给患者带来极大的身心负担。为了有效应对这一挑战，本书详细介绍了各种妇科内分泌疾病的诊断、治疗和管理，旨在为临床医生提供全面、实用的指导。</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书中精选了数十个典型病例，每个病例都经过精心整理，详细记录了患者的病史、体格检查、实验室检查和诊断过程。通过这些病例的深入剖析，本书展示了妇科内分泌疾病的复杂性和多样性，强调了临床医生在诊断和治疗过程中需具备的综合能力和跨学科知识。</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6"/>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5"/>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952500" y="683260"/>
            <a:ext cx="10269220" cy="432435"/>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000">
                <a:solidFill>
                  <a:schemeClr val="accent1"/>
                </a:solidFill>
                <a:latin typeface="仿宋" panose="02010609060101010101" charset="-122"/>
              </a:rPr>
              <a:t>内容摘要</a:t>
            </a:r>
            <a:endParaRPr lang="zh-CN" altLang="zh-CN" sz="2000">
              <a:solidFill>
                <a:schemeClr val="accent1"/>
              </a:solidFill>
              <a:latin typeface="仿宋" panose="02010609060101010101" charset="-122"/>
            </a:endParaRPr>
          </a:p>
        </p:txBody>
      </p:sp>
      <p:sp>
        <p:nvSpPr>
          <p:cNvPr id="5" name="内容占位符 3"/>
          <p:cNvSpPr>
            <a:spLocks noGrp="1"/>
          </p:cNvSpPr>
          <p:nvPr>
            <p:custDataLst>
              <p:tags r:id="rId4"/>
            </p:custDataLst>
          </p:nvPr>
        </p:nvSpPr>
        <p:spPr>
          <a:xfrm>
            <a:off x="987425" y="1156335"/>
            <a:ext cx="10353040" cy="4991735"/>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本书还介绍了妇科内分泌疾病治疗的新理念和技术。随着医学研究的不断深入，许多新的治疗方法和技术在实践中得到广泛应用。本书及时更新了相关知识，为临床医生提供了最新的治疗策略和方法。</a:t>
            </a:r>
            <a:endParaRPr lang="zh-CN" altLang="en-US" sz="1800">
              <a:solidFill>
                <a:schemeClr val="tx1">
                  <a:lumMod val="85000"/>
                  <a:lumOff val="15000"/>
                </a:schemeClr>
              </a:solidFill>
              <a:latin typeface="仿宋" panose="02010609060101010101" charset="-122"/>
              <a:ea typeface="仿宋" panose="02010609060101010101" charset="-122"/>
            </a:endParaRPr>
          </a:p>
          <a:p>
            <a:pPr marL="0" indent="0">
              <a:lnSpc>
                <a:spcPct val="140000"/>
              </a:lnSpc>
              <a:buNone/>
            </a:pPr>
            <a:r>
              <a:rPr lang="zh-CN" altLang="en-US" sz="1800">
                <a:solidFill>
                  <a:schemeClr val="tx1">
                    <a:lumMod val="85000"/>
                    <a:lumOff val="15000"/>
                  </a:schemeClr>
                </a:solidFill>
                <a:latin typeface="仿宋" panose="02010609060101010101" charset="-122"/>
                <a:ea typeface="仿宋" panose="02010609060101010101" charset="-122"/>
              </a:rPr>
              <a:t>《北京协和医院妇科内分泌疾病病例精解》一书为临床医生、医学生和研究人员提供了宝贵的经验和启示。通过深入剖析典型病例，本书有助于提高对妇科内分泌疾病的认识和理解，提升诊疗水平，更好地服务于广大患者。</a:t>
            </a:r>
            <a:endParaRPr lang="zh-CN" altLang="en-US" sz="1800">
              <a:solidFill>
                <a:schemeClr val="tx1">
                  <a:lumMod val="85000"/>
                  <a:lumOff val="15000"/>
                </a:schemeClr>
              </a:solidFill>
              <a:latin typeface="仿宋" panose="02010609060101010101" charset="-122"/>
              <a:ea typeface="仿宋" panose="02010609060101010101" charset="-122"/>
            </a:endParaRPr>
          </a:p>
        </p:txBody>
      </p:sp>
    </p:spTree>
    <p:custDataLst>
      <p:tags r:id="rId6"/>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精彩摘录</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《北京协和医院妇科内分泌疾病病例精解》精彩摘录</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在医学的海洋中，每一个病例都是一颗璀璨的明珠。而《北京协和医院妇科内分泌疾病病例精解》一书，则将这些明珠精心串联，为我们展示了一幅妇科内分泌疾病诊疗的全景画卷。</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书中，一个关于青春期发育延迟的病例让人印象深刻。患者小杨，一位年近18岁的女孩，身高和乳房发育均落后于同龄人，月经也迟迟未来潮。经过详细的检查，医生诊断为青春期发育延迟。这个病例提醒我们，青春期发育延迟并非罕见，对于有相关症状的患者，应尽早寻求专业医生的帮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另一个病例则是关于更年期综合症的治疗。张女士，50岁，近一年来出现了月经不规律、潮热、心悸等症状。经过检查，确诊为更年期综合症。医生为她制定了个性化的治疗方案，其中包括药物治疗、心理辅导和生活方式调整。经过一段时间的治疗，张女士的症状得到了明显改善。这个病例强调了对于更年期综合症的治疗，需要综合考虑患者的生理、心理和社会因素，为患者提供全方位的支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书中还有关于多囊卵巢综合症、闭经、不孕等病例的详解。这些病例不仅为我们提供了丰富的临床经验，更为我们揭示了妇科内分泌疾病的复杂性和多样性。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精彩摘录</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北京协和医院妇科内分泌疾病病例精解》不仅是一本医学书籍，更是一部生活的百科全书。它教会我们如何自己的身体，如何在遇到健康问题时寻求专业的帮助。它也让我们更加深入地理解了妇科内分泌疾病的诊疗过程，为医生提供了宝贵的参考经验。</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阅读感受</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阅读感受</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在我学习医学的道路上，阅读《北京协和医院妇科内分泌疾病病例精解》为我提供了宝贵的经验和知识。这本书籍不仅仅是一份病例的总结，更是协和医院医生们临床智慧与经验的结晶，为医学生、医生和研究者提供了妇科内分泌疾病领域内的深入理解和诊疗线索。</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https://d.book118.com/377002062122006034</a:t>
            </a:r>
          </a:p>
        </p:txBody>
      </p:sp>
    </p:spTree>
  </p:cSld>
  <p:clrMapOvr>
    <a:masterClrMapping/>
  </p:clrMapOvr>
  <p:transition/>
  <p:timing/>
</p:sld>
</file>

<file path=ppt/tags/tag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5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7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7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8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8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8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9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9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9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0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1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11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1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2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12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9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2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2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22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23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23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23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23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3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3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5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6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79.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8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8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8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8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5.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89.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94.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95.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custom20182110_1*a*1"/>
  <p:tag name="KSO_WM_UNIT_INDEX" val="1"/>
  <p:tag name="KSO_WM_UNIT_ISCONTENTSTITLE" val="0"/>
  <p:tag name="KSO_WM_UNIT_LAYERLEVEL" val="1"/>
  <p:tag name="KSO_WM_UNIT_NOCLEAR" val="0"/>
  <p:tag name="KSO_WM_UNIT_PRESET_TEXT" val="一寸光阴一寸金"/>
  <p:tag name="KSO_WM_UNIT_TYPE" val="a"/>
  <p:tag name="KSO_WM_UNIT_VALUE" val="26"/>
</p:tagLst>
</file>

<file path=ppt/tags/tag296.xml><?xml version="1.0" encoding="utf-8"?>
<p:tagLst xmlns:p="http://schemas.openxmlformats.org/presentationml/2006/main">
  <p:tag name="KSO_WM_BEAUTIFY_FLAG" val="#wm#"/>
  <p:tag name="KSO_WM_COMBINE_RELATE_SLIDE_ID" val="background20179051_1"/>
  <p:tag name="KSO_WM_SLIDE_ID" val="custom20182110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Lst>
</file>

<file path=ppt/tags/tag2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2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2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3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3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3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3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3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3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3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3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3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1"/>
  <p:tag name="KSO_WM_UNIT_INDEX" val="1_6_1"/>
  <p:tag name="KSO_WM_UNIT_LAYERLEVEL" val="1_1_1"/>
  <p:tag name="KSO_WM_UNIT_TEXT_FILL_FORE_SCHEMECOLOR_INDEX" val="2"/>
  <p:tag name="KSO_WM_UNIT_TEXT_FILL_TYPE" val="1"/>
  <p:tag name="KSO_WM_UNIT_TYPE" val="l_h_i"/>
</p:tagLst>
</file>

<file path=ppt/tags/tag3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27679_6*l_h_i*1_6_3"/>
  <p:tag name="KSO_WM_UNIT_INDEX" val="1_6_3"/>
  <p:tag name="KSO_WM_UNIT_LAYERLEVEL" val="1_1_1"/>
  <p:tag name="KSO_WM_UNIT_TEXT_FILL_FORE_SCHEMECOLOR_INDEX" val="2"/>
  <p:tag name="KSO_WM_UNIT_TEXT_FILL_TYPE" val="1"/>
  <p:tag name="KSO_WM_UNIT_TYPE" val="l_h_i"/>
</p:tagLst>
</file>

<file path=ppt/tags/tag3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6_4"/>
  <p:tag name="KSO_WM_UNIT_INDEX" val="1_6_4"/>
  <p:tag name="KSO_WM_UNIT_LAYERLEVEL" val="1_1_1"/>
  <p:tag name="KSO_WM_UNIT_SHADOW_SCHEMECOLOR_INDEX" val="14"/>
  <p:tag name="KSO_WM_UNIT_TEXT_FILL_FORE_SCHEMECOLOR_INDEX" val="2"/>
  <p:tag name="KSO_WM_UNIT_TEXT_FILL_TYPE" val="1"/>
  <p:tag name="KSO_WM_UNIT_TYPE" val="l_h_i"/>
</p:tagLst>
</file>

<file path=ppt/tags/tag3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6_1"/>
  <p:tag name="KSO_WM_UNIT_INDEX" val="1_6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3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3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3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3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3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6_2"/>
  <p:tag name="KSO_WM_UNIT_INDEX" val="1_6_2"/>
  <p:tag name="KSO_WM_UNIT_LAYERLEVEL" val="1_1_1"/>
  <p:tag name="KSO_WM_UNIT_SUBTYPE" val="d"/>
  <p:tag name="KSO_WM_UNIT_TEXT_FILL_FORE_SCHEMECOLOR_INDEX" val="10"/>
  <p:tag name="KSO_WM_UNIT_TEXT_FILL_TYPE" val="1"/>
  <p:tag name="KSO_WM_UNIT_TYPE" val="l_h_i"/>
</p:tagLst>
</file>

<file path=ppt/tags/tag32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3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i*1_1_2_3"/>
  <p:tag name="KSO_WM_UNIT_INDEX" val="1_1_2_3"/>
  <p:tag name="KSO_WM_UNIT_LAYERLEVEL" val="1_1_1_1"/>
  <p:tag name="KSO_WM_UNIT_TYPE" val="p_h_h_i"/>
  <p:tag name="KSO_WM_UNIT_USESOURCEFORMAT_APPLY" val="1"/>
</p:tagLst>
</file>

<file path=ppt/tags/tag33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h_i*1_1_2_1"/>
  <p:tag name="KSO_WM_UNIT_INDEX" val="1_1_2_1"/>
  <p:tag name="KSO_WM_UNIT_LAYERLEVEL" val="1_1_1_1"/>
  <p:tag name="KSO_WM_UNIT_TYPE" val="p_h_h_i"/>
  <p:tag name="KSO_WM_UNIT_USESOURCEFORMAT_APPLY" val="1"/>
</p:tagLst>
</file>

<file path=ppt/tags/tag33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i*1_1_2_2_1"/>
  <p:tag name="KSO_WM_UNIT_INDEX" val="1_1_2_2_1"/>
  <p:tag name="KSO_WM_UNIT_LAYERLEVEL" val="1_1_1_1_1"/>
  <p:tag name="KSO_WM_UNIT_TYPE" val="p_h_h_h_i"/>
  <p:tag name="KSO_WM_UNIT_USESOURCEFORMAT_APPLY" val="1"/>
</p:tagLst>
</file>

<file path=ppt/tags/tag33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i*1_1_1"/>
  <p:tag name="KSO_WM_UNIT_INDEX" val="1_1_1"/>
  <p:tag name="KSO_WM_UNIT_LAYERLEVEL" val="1_1_1"/>
  <p:tag name="KSO_WM_UNIT_TYPE" val="p_h_i"/>
  <p:tag name="KSO_WM_UNIT_USESOURCEFORMAT_APPLY" val="1"/>
</p:tagLst>
</file>

<file path=ppt/tags/tag33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a*1_1_1"/>
  <p:tag name="KSO_WM_UNIT_INDEX" val="1_1_1"/>
  <p:tag name="KSO_WM_UNIT_ISCONTENTSTITLE" val="0"/>
  <p:tag name="KSO_WM_UNIT_LAYERLEVEL" val="1_1_1"/>
  <p:tag name="KSO_WM_UNIT_NOCLEAR" val="0"/>
  <p:tag name="KSO_WM_UNIT_PRESET_TEXT" val="添加标题"/>
  <p:tag name="KSO_WM_UNIT_TYPE" val="p_h_a"/>
  <p:tag name="KSO_WM_UNIT_USESOURCEFORMAT_APPLY" val="1"/>
  <p:tag name="KSO_WM_UNIT_VALUE" val="5"/>
</p:tagLst>
</file>

<file path=ppt/tags/tag34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5"/>
  <p:tag name="KSO_WM_UNIT_FILL_TYPE" val="1"/>
  <p:tag name="KSO_WM_UNIT_HIGHLIGHT" val="0"/>
  <p:tag name="KSO_WM_UNIT_ID" val="diagram20200914_1*p_h_h_i*1_1_1_1"/>
  <p:tag name="KSO_WM_UNIT_INDEX" val="1_1_1_1"/>
  <p:tag name="KSO_WM_UNIT_LAYERLEVEL" val="1_1_1_1"/>
  <p:tag name="KSO_WM_UNIT_TYPE" val="p_h_h_i"/>
  <p:tag name="KSO_WM_UNIT_USESOURCEFORMAT_APPLY" val="1"/>
</p:tagLst>
</file>

<file path=ppt/tags/tag34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i*1_1_1_2"/>
  <p:tag name="KSO_WM_UNIT_INDEX" val="1_1_1_2"/>
  <p:tag name="KSO_WM_UNIT_LAYERLEVEL" val="1_1_1_1"/>
  <p:tag name="KSO_WM_UNIT_TYPE" val="p_h_h_i"/>
  <p:tag name="KSO_WM_UNIT_USESOURCEFORMAT_APPLY" val="1"/>
</p:tagLst>
</file>

<file path=ppt/tags/tag34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a*1_1_1_1"/>
  <p:tag name="KSO_WM_UNIT_INDEX" val="1_1_1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4"/>
</p:tagLst>
</file>

<file path=ppt/tags/tag34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i*1_1_2_1_1"/>
  <p:tag name="KSO_WM_UNIT_INDEX" val="1_1_2_1_1"/>
  <p:tag name="KSO_WM_UNIT_LAYERLEVEL" val="1_1_1_1_1"/>
  <p:tag name="KSO_WM_UNIT_TYPE" val="p_h_h_h_i"/>
  <p:tag name="KSO_WM_UNIT_USESOURCEFORMAT_APPLY" val="1"/>
</p:tagLst>
</file>

<file path=ppt/tags/tag34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i*1_1_2_2_2"/>
  <p:tag name="KSO_WM_UNIT_INDEX" val="1_1_2_2_2"/>
  <p:tag name="KSO_WM_UNIT_LAYERLEVEL" val="1_1_1_1_1"/>
  <p:tag name="KSO_WM_UNIT_TYPE" val="p_h_h_h_i"/>
  <p:tag name="KSO_WM_UNIT_USESOURCEFORMAT_APPLY" val="1"/>
</p:tagLst>
</file>

<file path=ppt/tags/tag34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a*1_1_2_1"/>
  <p:tag name="KSO_WM_UNIT_INDEX" val="1_1_2_1"/>
  <p:tag name="KSO_WM_UNIT_ISCONTENTSTITLE" val="0"/>
  <p:tag name="KSO_WM_UNIT_LAYERLEVEL" val="1_1_1_1"/>
  <p:tag name="KSO_WM_UNIT_NOCLEAR" val="0"/>
  <p:tag name="KSO_WM_UNIT_PRESET_TEXT" val="添加标题"/>
  <p:tag name="KSO_WM_UNIT_TYPE" val="p_h_h_a"/>
  <p:tag name="KSO_WM_UNIT_USESOURCEFORMAT_APPLY" val="1"/>
  <p:tag name="KSO_WM_UNIT_VALUE" val="5"/>
</p:tagLst>
</file>

<file path=ppt/tags/tag34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a*1_1_2_2_1"/>
  <p:tag name="KSO_WM_UNIT_INDEX" val="1_1_2_2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9"/>
</p:tagLst>
</file>

<file path=ppt/tags/tag34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14"/>
  <p:tag name="KSO_WM_UNIT_FILL_TYPE" val="1"/>
  <p:tag name="KSO_WM_UNIT_HIGHLIGHT" val="0"/>
  <p:tag name="KSO_WM_UNIT_ID" val="diagram20200914_1*p_h_h_i*1_1_2_2"/>
  <p:tag name="KSO_WM_UNIT_INDEX" val="1_1_2_2"/>
  <p:tag name="KSO_WM_UNIT_LAYERLEVEL" val="1_1_1_1"/>
  <p:tag name="KSO_WM_UNIT_TYPE" val="p_h_h_i"/>
  <p:tag name="KSO_WM_UNIT_USESOURCEFORMAT_APPLY" val="1"/>
</p:tagLst>
</file>

<file path=ppt/tags/tag34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i*1_1_2_1_2"/>
  <p:tag name="KSO_WM_UNIT_INDEX" val="1_1_2_1_2"/>
  <p:tag name="KSO_WM_UNIT_LAYERLEVEL" val="1_1_1_1_1"/>
  <p:tag name="KSO_WM_UNIT_TYPE" val="p_h_h_h_i"/>
  <p:tag name="KSO_WM_UNIT_USESOURCEFORMAT_APPLY" val="1"/>
</p:tagLst>
</file>

<file path=ppt/tags/tag34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a*1_1_2_1_1"/>
  <p:tag name="KSO_WM_UNIT_INDEX" val="1_1_2_1_1"/>
  <p:tag name="KSO_WM_UNIT_ISCONTENTSTITLE" val="0"/>
  <p:tag name="KSO_WM_UNIT_LAYERLEVEL" val="1_1_1_1_1"/>
  <p:tag name="KSO_WM_UNIT_NOCLEAR" val="0"/>
  <p:tag name="KSO_WM_UNIT_PRESET_TEXT" val="添加标题"/>
  <p:tag name="KSO_WM_UNIT_TYPE" val="p_h_h_h_a"/>
  <p:tag name="KSO_WM_UNIT_USESOURCEFORMAT_APPLY" val="1"/>
  <p:tag name="KSO_WM_UNIT_VALUE" val="4"/>
</p:tagLst>
</file>

<file path=ppt/tags/tag35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1_1"/>
  <p:tag name="KSO_WM_UNIT_INDEX" val="1_1_2_2_1_1"/>
  <p:tag name="KSO_WM_UNIT_LAYERLEVEL" val="1_1_1_1_1_1"/>
  <p:tag name="KSO_WM_UNIT_TYPE" val="p_h_h_h_h_i"/>
  <p:tag name="KSO_WM_UNIT_USESOURCEFORMAT_APPLY" val="1"/>
</p:tagLst>
</file>

<file path=ppt/tags/tag35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2_1"/>
  <p:tag name="KSO_WM_UNIT_INDEX" val="1_1_2_2_2_1"/>
  <p:tag name="KSO_WM_UNIT_LAYERLEVEL" val="1_1_1_1_1_1"/>
  <p:tag name="KSO_WM_UNIT_TYPE" val="p_h_h_h_h_i"/>
  <p:tag name="KSO_WM_UNIT_USESOURCEFORMAT_APPLY" val="1"/>
</p:tagLst>
</file>

<file path=ppt/tags/tag35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3_1"/>
  <p:tag name="KSO_WM_UNIT_INDEX" val="1_1_2_2_3_1"/>
  <p:tag name="KSO_WM_UNIT_LAYERLEVEL" val="1_1_1_1_1_1"/>
  <p:tag name="KSO_WM_UNIT_TYPE" val="p_h_h_h_h_i"/>
  <p:tag name="KSO_WM_UNIT_USESOURCEFORMAT_APPLY" val="1"/>
</p:tagLst>
</file>

<file path=ppt/tags/tag35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4_1"/>
  <p:tag name="KSO_WM_UNIT_INDEX" val="1_1_2_2_4_1"/>
  <p:tag name="KSO_WM_UNIT_LAYERLEVEL" val="1_1_1_1_1_1"/>
  <p:tag name="KSO_WM_UNIT_TYPE" val="p_h_h_h_h_i"/>
  <p:tag name="KSO_WM_UNIT_USESOURCEFORMAT_APPLY" val="1"/>
</p:tagLst>
</file>

<file path=ppt/tags/tag35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5_1"/>
  <p:tag name="KSO_WM_UNIT_INDEX" val="1_1_2_2_5_1"/>
  <p:tag name="KSO_WM_UNIT_LAYERLEVEL" val="1_1_1_1_1_1"/>
  <p:tag name="KSO_WM_UNIT_TYPE" val="p_h_h_h_h_i"/>
  <p:tag name="KSO_WM_UNIT_USESOURCEFORMAT_APPLY" val="1"/>
</p:tagLst>
</file>

<file path=ppt/tags/tag35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6_1"/>
  <p:tag name="KSO_WM_UNIT_INDEX" val="1_1_2_2_6_1"/>
  <p:tag name="KSO_WM_UNIT_LAYERLEVEL" val="1_1_1_1_1_1"/>
  <p:tag name="KSO_WM_UNIT_TYPE" val="p_h_h_h_h_i"/>
  <p:tag name="KSO_WM_UNIT_USESOURCEFORMAT_APPLY" val="1"/>
</p:tagLst>
</file>

<file path=ppt/tags/tag35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i*1_1_2_2_7_1"/>
  <p:tag name="KSO_WM_UNIT_INDEX" val="1_1_2_2_7_1"/>
  <p:tag name="KSO_WM_UNIT_LAYERLEVEL" val="1_1_1_1_1_1"/>
  <p:tag name="KSO_WM_UNIT_TYPE" val="p_h_h_h_h_i"/>
  <p:tag name="KSO_WM_UNIT_USESOURCEFORMAT_APPLY" val="1"/>
</p:tagLst>
</file>

<file path=ppt/tags/tag35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1_1"/>
  <p:tag name="KSO_WM_UNIT_INDEX" val="1_1_2_2_1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5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2_1"/>
  <p:tag name="KSO_WM_UNIT_INDEX" val="1_1_2_2_2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5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3_1"/>
  <p:tag name="KSO_WM_UNIT_INDEX" val="1_1_2_2_3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4_1"/>
  <p:tag name="KSO_WM_UNIT_INDEX" val="1_1_2_2_4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5_1"/>
  <p:tag name="KSO_WM_UNIT_INDEX" val="1_1_2_2_5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6_1"/>
  <p:tag name="KSO_WM_UNIT_INDEX" val="1_1_2_2_6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a*1_1_2_2_7_1"/>
  <p:tag name="KSO_WM_UNIT_INDEX" val="1_1_2_2_7_1"/>
  <p:tag name="KSO_WM_UNIT_ISCONTENTSTITLE" val="0"/>
  <p:tag name="KSO_WM_UNIT_LAYERLEVEL" val="1_1_1_1_1_1"/>
  <p:tag name="KSO_WM_UNIT_NOCLEAR" val="0"/>
  <p:tag name="KSO_WM_UNIT_PRESET_TEXT" val="添加标题"/>
  <p:tag name="KSO_WM_UNIT_TYPE" val="p_h_h_h_h_a"/>
  <p:tag name="KSO_WM_UNIT_USESOURCEFORMAT_APPLY" val="1"/>
  <p:tag name="KSO_WM_UNIT_VALUE" val="10"/>
</p:tagLst>
</file>

<file path=ppt/tags/tag36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1_1_1"/>
  <p:tag name="KSO_WM_UNIT_INDEX" val="1_1_2_2_1_1_1"/>
  <p:tag name="KSO_WM_UNIT_LAYERLEVEL" val="1_1_1_1_1_1_1"/>
  <p:tag name="KSO_WM_UNIT_TYPE" val="p_h_h_h_h_h_i"/>
  <p:tag name="KSO_WM_UNIT_USESOURCEFORMAT_APPLY" val="1"/>
</p:tagLst>
</file>

<file path=ppt/tags/tag36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2_1_1"/>
  <p:tag name="KSO_WM_UNIT_INDEX" val="1_1_2_2_2_1_1"/>
  <p:tag name="KSO_WM_UNIT_LAYERLEVEL" val="1_1_1_1_1_1_1"/>
  <p:tag name="KSO_WM_UNIT_TYPE" val="p_h_h_h_h_h_i"/>
  <p:tag name="KSO_WM_UNIT_USESOURCEFORMAT_APPLY" val="1"/>
</p:tagLst>
</file>

<file path=ppt/tags/tag36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3_1_1"/>
  <p:tag name="KSO_WM_UNIT_INDEX" val="1_1_2_2_3_1_1"/>
  <p:tag name="KSO_WM_UNIT_LAYERLEVEL" val="1_1_1_1_1_1_1"/>
  <p:tag name="KSO_WM_UNIT_TYPE" val="p_h_h_h_h_h_i"/>
  <p:tag name="KSO_WM_UNIT_USESOURCEFORMAT_APPLY" val="1"/>
</p:tagLst>
</file>

<file path=ppt/tags/tag36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4_1_1"/>
  <p:tag name="KSO_WM_UNIT_INDEX" val="1_1_2_2_4_1_1"/>
  <p:tag name="KSO_WM_UNIT_LAYERLEVEL" val="1_1_1_1_1_1_1"/>
  <p:tag name="KSO_WM_UNIT_TYPE" val="p_h_h_h_h_h_i"/>
  <p:tag name="KSO_WM_UNIT_USESOURCEFORMAT_APPLY" val="1"/>
</p:tagLst>
</file>

<file path=ppt/tags/tag368.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5_1_1"/>
  <p:tag name="KSO_WM_UNIT_INDEX" val="1_1_2_2_5_1_1"/>
  <p:tag name="KSO_WM_UNIT_LAYERLEVEL" val="1_1_1_1_1_1_1"/>
  <p:tag name="KSO_WM_UNIT_TYPE" val="p_h_h_h_h_h_i"/>
  <p:tag name="KSO_WM_UNIT_USESOURCEFORMAT_APPLY" val="1"/>
</p:tagLst>
</file>

<file path=ppt/tags/tag369.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6_1_1"/>
  <p:tag name="KSO_WM_UNIT_INDEX" val="1_1_2_2_6_1_1"/>
  <p:tag name="KSO_WM_UNIT_LAYERLEVEL" val="1_1_1_1_1_1_1"/>
  <p:tag name="KSO_WM_UNIT_TYPE" val="p_h_h_h_h_h_i"/>
  <p:tag name="KSO_WM_UNIT_USESOURCEFORMAT_APPLY" val="1"/>
</p:tagLst>
</file>

<file path=ppt/tags/tag370.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FILL_FORE_SCHEMECOLOR_INDEX" val="6"/>
  <p:tag name="KSO_WM_UNIT_FILL_TYPE" val="1"/>
  <p:tag name="KSO_WM_UNIT_HIGHLIGHT" val="0"/>
  <p:tag name="KSO_WM_UNIT_ID" val="diagram20200914_1*p_h_h_h_h_h_i*1_1_2_2_7_1_1"/>
  <p:tag name="KSO_WM_UNIT_INDEX" val="1_1_2_2_7_1_1"/>
  <p:tag name="KSO_WM_UNIT_LAYERLEVEL" val="1_1_1_1_1_1_1"/>
  <p:tag name="KSO_WM_UNIT_TYPE" val="p_h_h_h_h_h_i"/>
  <p:tag name="KSO_WM_UNIT_USESOURCEFORMAT_APPLY" val="1"/>
</p:tagLst>
</file>

<file path=ppt/tags/tag371.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1_1_1"/>
  <p:tag name="KSO_WM_UNIT_INDEX" val="1_1_2_2_1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2.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2_1_1"/>
  <p:tag name="KSO_WM_UNIT_INDEX" val="1_1_2_2_2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3.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3_1_1"/>
  <p:tag name="KSO_WM_UNIT_INDEX" val="1_1_2_2_3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4.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4_1_1"/>
  <p:tag name="KSO_WM_UNIT_INDEX" val="1_1_2_2_4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5.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5_1_1"/>
  <p:tag name="KSO_WM_UNIT_INDEX" val="1_1_2_2_5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6.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6_1_1"/>
  <p:tag name="KSO_WM_UNIT_INDEX" val="1_1_2_2_6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7.xml><?xml version="1.0" encoding="utf-8"?>
<p:tagLst xmlns:p="http://schemas.openxmlformats.org/presentationml/2006/main">
  <p:tag name="KSO_WM_BEAUTIFY_FLAG" val="#wm#"/>
  <p:tag name="KSO_WM_DIAGRAM_GROUP_CODE" val="p1-1"/>
  <p:tag name="KSO_WM_TAG_VERSION" val="1.0"/>
  <p:tag name="KSO_WM_TEMPLATE_CATEGORY" val="diagram"/>
  <p:tag name="KSO_WM_TEMPLATE_INDEX" val="20200914"/>
  <p:tag name="KSO_WM_UNIT_COMPATIBLE" val="0"/>
  <p:tag name="KSO_WM_UNIT_DIAGRAM_ISNUMVISUAL" val="0"/>
  <p:tag name="KSO_WM_UNIT_DIAGRAM_ISREFERUNIT" val="0"/>
  <p:tag name="KSO_WM_UNIT_DIAGRAM_SCHEMECOLOR_ID" val="1"/>
  <p:tag name="KSO_WM_UNIT_HIGHLIGHT" val="0"/>
  <p:tag name="KSO_WM_UNIT_ID" val="diagram20200914_1*p_h_h_h_h_h_f*1_1_2_2_7_1_1"/>
  <p:tag name="KSO_WM_UNIT_INDEX" val="1_1_2_2_7_1_1"/>
  <p:tag name="KSO_WM_UNIT_LAYERLEVEL" val="1_1_1_1_1_1_1"/>
  <p:tag name="KSO_WM_UNIT_NOCLEAR" val="0"/>
  <p:tag name="KSO_WM_UNIT_PRESET_TEXT" val="单击此处添加文本具体内容"/>
  <p:tag name="KSO_WM_UNIT_TYPE" val="p_h_h_h_h_h_f"/>
  <p:tag name="KSO_WM_UNIT_USESOURCEFORMAT_APPLY" val="1"/>
  <p:tag name="KSO_WM_UNIT_VALUE" val="32"/>
</p:tagLst>
</file>

<file path=ppt/tags/tag378.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7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8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8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8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8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8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6.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8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8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89.xml><?xml version="1.0" encoding="utf-8"?>
<p:tagLst xmlns:p="http://schemas.openxmlformats.org/presentationml/2006/main">
  <p:tag name="KSO_WM_BEAUTIFY_FLAG" val=""/>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396.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39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3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39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0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0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0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1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16</Slides>
  <Notes>15</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16</vt:i4>
      </vt:variant>
    </vt:vector>
  </HeadingPairs>
  <TitlesOfParts>
    <vt:vector baseType="lpstr" size="26">
      <vt:lpstr>Arial</vt:lpstr>
      <vt:lpstr>Calibri</vt:lpstr>
      <vt:lpstr>微软雅黑</vt:lpstr>
      <vt:lpstr>隶书</vt:lpstr>
      <vt:lpstr>汉仪尚巍手书W</vt:lpstr>
      <vt:lpstr>仿宋</vt:lpstr>
      <vt:lpstr>Calibri Light</vt:lpstr>
      <vt:lpstr>汉仪旗黑-85S</vt:lpstr>
      <vt:lpstr>思源黑体 CN Bold</vt:lpstr>
      <vt:lpstr>Office Theme</vt:lpstr>
      <vt:lpstr>北京协和医院妇科内分泌疾病病例精解</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2024-09-08T14:57:21.800</cp:lastPrinted>
  <dcterms:created xsi:type="dcterms:W3CDTF">2024-09-08T06:57:21Z</dcterms:created>
  <dcterms:modified xsi:type="dcterms:W3CDTF">2024-09-08T06:57:29Z</dcterms:modified>
</cp:coreProperties>
</file>