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FEF57-1501-4932-B156-3AE737EE4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906B4-E8ED-4A4F-A3EB-FE5DD492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7E4CC-519F-4F5F-879E-965022CFC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CDAA2-5BB5-437D-93AD-D0DF0A7E4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50E32E-0D1C-4B4E-9BFD-79BB748C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23A48-9EC6-4552-A2CE-A4620982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9B11B6-99F4-4949-9BE7-78D8A487B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06219-E102-485D-B8BC-39D9EBB3B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A9B9E-23AE-4DE7-B810-0690E9EDD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07F64-1CF3-414F-BFE4-DA958F4A0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FA885-D6F8-49E6-9701-26ADE8FD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02201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电动行业复工情况调研报告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电动行业复工总体情况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供应链恢复情况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市场需求变化情况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企业经营情况分析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电动行业复工面临的挑战和机遇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本报告旨在分析电动行业在复工过程中的现状、挑战和机遇，为政府、企业和投资者提供决策参考。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随着全球疫情逐渐得到控制，各国经济开始复苏，电动行业作为新兴产业，在复工过程中面临着诸多挑战和机遇。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本次调研涵盖了电动行业的多个领域，包括电动汽车、电动自行车、电动工具等。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采用问卷调查、访谈、文献资料分析等多种方法，对电动行业的复工情况进行了全面深入的了解。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电动行业复工总体情况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根据调研结果，大部分电动企业在2月中旬开始陆续复工，其中部分企业在2月初就已经开始复工准备。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目前，电动行业复工进度较快，大部分企业已经完成了复工手续和准备工作，并逐步恢复了正常生产。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根据调研数据，截至目前，已有超过90%的电动企业实现了复工。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复工企业数量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在已复工的企业中，大型企业占比相对较高，中小型企业占比略低，但整体复工比例较为均衡。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复工企业比例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复工企业数量和比例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随着企业陆续复工，电动行业整体产能正在逐步恢复。根据调研结果，目前行业产能恢复率已达到80%以上。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产量情况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随着产能的恢复，电动产品产量也在逐步增加。根据行业协会数据，3月份电动产品产量较2月份有明显增长，预计4月份产量将继续保持增长态势。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复工产能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复工产能和产量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供应链恢复情况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原材料库存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大部分企业在疫情期间原材料库存维持正常水平，但仍有部分企业原材料库存紧张，复工后面临原材料短缺问题。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供应商复工情况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随着疫情得到控制，原材料供应商逐渐复工，但复工进度不一，部分供应商仍受到疫情影响，导致原材料供应不稳定。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原材料价格波动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疫情期间原材料价格波动较大，复工后价格逐渐趋于稳定，但仍有部分原材料价格持续上涨，给企业带来成本压力。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零部件库存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与原材料类似，大部分企业在疫情期间零部件库存维持正常水平，但部分企业零部件库存不足，复工后面临零部件短缺问题。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零部件供应商复工情况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零部件供应商复工进度相对较慢，部分供应商受到疫情影响较大，导致零部件供应延迟或中断。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零部件价格变化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复工后零部件价格整体呈现上涨趋势，部分关键零部件价格涨幅较大，给企业带来成本压力。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零部件供应情况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随着疫情得到控制，物流运输逐渐恢复正常，但部分地区仍受到疫情影响，物流运输受到一定限制。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物流运输恢复程度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交货周期变化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疫情期间物流运输成本大幅上涨，复工后运输成本逐渐趋于稳定，但仍有部分地区运输成本较高。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受到疫情和物流运输影响，交货周期普遍延长，给企业生产和供应链带来一定压力。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市场需求变化情况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消费者对电动车的智能化功能，如导航、远程控制等需求增加。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出行方式转变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受疫情影响，消费者更加倾向于选择个人出行方式，对电动车的需求增加。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消费者对电动车的安全性能提出更高要求，如刹车系统、电池安全等方面。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https://d.book118.com/377002201020006035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2024-09-09T09:24:31.614</cp:lastPrinted>
  <dcterms:created xsi:type="dcterms:W3CDTF">2024-09-09T01:24:31Z</dcterms:created>
  <dcterms:modified xsi:type="dcterms:W3CDTF">2024-09-09T01:24:33Z</dcterms:modified>
</cp:coreProperties>
</file>