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2E1F4-6AEC-4873-9093-C887B3033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17564-3F7B-43B3-97A6-EB3AC8453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AF675-DF74-4365-9722-EE6C51F43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27CEE-D1BC-4AA4-8386-3B1E8A6F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D22C56-8E0A-41A2-BA24-94E7F344F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7F5873-3169-4C87-8488-31B8AC4C5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32ED1-1BFB-49BD-838E-097670E7C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9F800-AE8F-4921-9C52-7B5F67E28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3B245-569B-4DBA-A597-9CC6C765A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CA095-A087-4790-B03F-4A4146767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A2C4C-4C6C-4123-8B7A-F21F32A9F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031011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风险投资融资机制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风险投资概述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风险投资融资机制的核心要素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风险投资融资流程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风险投资融资机制的优势与挑战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风险投资融资机制的国际比较与借鉴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完善我国风险投资融资机制的对策建议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风险投资概述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风险投资家通常以购买股权的方式进入被投资企业，通过参与企业管理、提供增值服务等方式帮助企业成长。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风险投资主要投向初创期或成长期的企业，这些企业通常具有较高的技术风险和市场风险。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风险投资是一种长期投资，通常需要3-7年甚至更长的时间才能实现投资回报。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风险投资的定义与特点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风险投资起源于20世纪40年代的美国，当时一些富裕的家庭和个人开始尝试对初创企业进行投资。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20世纪60年代至80年代，随着美国经济的繁荣和科技创新的加速，风险投资行业得到了快速发展。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20世纪90年代至今，风险投资行业在全球范围内得到了广泛认可，并逐渐成为推动科技创新和经济发展的重要力量。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风险投资的发展历程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投资领域多样化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风险投资涉及的领域越来越广泛，包括互联网、人工智能、生物科技、新能源等。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投资策略多样化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风险投资家采用不同的投资策略来降低风险和提高收益，如联合投资、分阶段投资等。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投资规模不断扩大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随着全球经济的复苏和科技创新的加速，风险投资规模不断扩大，投资金额和投资案例数量均呈现上升趋势。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风险投资的市场现状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风险投资融资机制的核心要素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风险投资公司、天使投资人等，具备资金实力和投资经验，寻求高风险高回报的投资机会。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投资者角色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初创企业、成长型企业等，具有创新性和高成长潜力，但需要资金支持以推动业务发展。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融资者角色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建立信任与合作基础，共同承担风险并分享收益。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投资者与融资者关系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投资者与融资者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投资协议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明确投资者与融资者之间的权利与义务，包括投资金额、股权比例、管理权分配等。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详细规定投资过程中的各项细节，如资金到位时间、业绩承诺、回购条款等。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确保投资协议和合同条款的合法性和有效性，维护双方权益。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投资协议与合同条款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投资者通过企业成长和盈利获得投资回报，包括股息收益、股权转让收益等。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833" r="12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投资者在适当时机通过股权转让、企业上市等方式退出投资，实现投资回报。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建立有效的风险控制机制，降低投资风险并保障投资回报的稳定性。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投资回报与退出机制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风险投资融资流程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项目来源与筛选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风险投资机构通过多种渠道获取潜在投资项目，并根据自身投资策略和偏好进行初步筛选。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尽职调查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对筛选出的项目进行详细调查，包括市场、技术、团队、财务等方面，以评估项目的潜力和风险。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投资价值评估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基于尽职调查结果，对项目的投资价值进行评估，包括市场规模、增长潜力、竞争格局、技术壁垒等。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项目筛选与评估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风险投资机构根据评估结果，结合自身投资策略和风险承受能力，做出是否投资的决策。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一旦决定投资，双方将协商并确定投资条款清单，包括投资额、估值、股权比例、治理结构等。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投资条款清单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在律师的协助下，双方签订正式的投资协议，明确各自的权利和义务。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投资协议签订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投资决策与协议签订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根据投资协议，风险投资机构将资金注入被投资企业，支持其运营和发展。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资金注入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风险投资机构通常会派遣专业人员参与被投资企业的管理，提供战略、运营、财务等方面的支持和建议。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风险投资机构定期收集被投资企业的财务和业务数据，进行监控和分析，并向投资人报告项目进展情况。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监控与报告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资金注入与项目管理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https://d.book118.com/377003101143006042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2024-09-16T05:53:34.761</cp:lastPrinted>
  <dcterms:created xsi:type="dcterms:W3CDTF">2024-09-15T21:53:34Z</dcterms:created>
  <dcterms:modified xsi:type="dcterms:W3CDTF">2024-09-15T21:53:36Z</dcterms:modified>
</cp:coreProperties>
</file>