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54FD4-3D04-4664-9F63-21AB9130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DF4D4-0F5A-46A3-89B5-9154FBF5D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FBDB5-832A-4B34-8559-CD01F4BD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548AD-1AE4-49D4-AC5E-52853CE29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26521-7778-428D-B7C5-475DE0FF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06E23-F3AB-42ED-99C1-C84709E6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D3A27-6BC8-4472-9D1D-3C4571519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BDBE2-F8D2-49BF-BB12-BD38CC3F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FB630-407A-4173-8E80-57B7F30D5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011A8-C9B1-4794-BED7-B3A313590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1067B-F986-420C-AE0D-0967D947D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672" r:id="rId2"/>
    <p:sldLayoutId id="2147491673" r:id="rId3"/>
    <p:sldLayoutId id="2147491674" r:id="rId4"/>
    <p:sldLayoutId id="2147491675" r:id="rId5"/>
    <p:sldLayoutId id="2147491676" r:id="rId6"/>
    <p:sldLayoutId id="2147491677" r:id="rId7"/>
    <p:sldLayoutId id="2147491678" r:id="rId8"/>
    <p:sldLayoutId id="2147491679" r:id="rId9"/>
    <p:sldLayoutId id="2147491680" r:id="rId10"/>
    <p:sldLayoutId id="21474916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0411301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激发企业活力、落实主体责任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企业活力的重要性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落实主体责任的意义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激发企业活力的措施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落实主体责任的途径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激发企业活力与落实主体责任的结合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企业活力的重要性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10489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品牌建设：打造具有竞争力的品牌，提升企业知名度和美誉度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创新驱动：通过技术创新、管理创新等手段提升企业竞争力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人才培养：加强人才培养，提高员工素质和技能水平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市场拓展：扩大市场份额，提高企业盈利能力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促进创新发展</a:t>
            </a:r>
            <a:endParaRPr lang="zh-CN" altLang="en-US"/>
          </a:p>
        </p:txBody>
      </p:sp>
      <p:sp>
        <p:nvSpPr>
          <p:cNvPr id="104896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创新是企业发展的动力源泉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创新可以提高企业的竞争力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创新可以推动企业的转型升级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创新可以提升企业的品牌形象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增强员工归属感</a:t>
            </a:r>
            <a:endParaRPr lang="zh-CN" altLang="en-US"/>
          </a:p>
        </p:txBody>
      </p:sp>
      <p:sp>
        <p:nvSpPr>
          <p:cNvPr id="10490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员工是企业发展的重要资源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归属感可以增强员工的忠诚度和工作积极性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归属感可以促进员工之间的合作和沟通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归属感可以提高员工的工作效率和创造力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实现可持续发展</a:t>
            </a:r>
            <a:endParaRPr lang="zh-CN" altLang="en-US"/>
          </a:p>
        </p:txBody>
      </p:sp>
      <p:sp>
        <p:nvSpPr>
          <p:cNvPr id="10490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企业活力可以促进企业的可持续发展和长期稳定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企业活力是实现可持续发展的关键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企业活力可以提高企业的创新能力和竞争力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企业活力可以提升员工的工作积极性和满意度，从而提高企业的整体绩效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落实主体责任的意义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确保企业稳定发展</a:t>
            </a:r>
            <a:endParaRPr lang="zh-CN" altLang="en-US"/>
          </a:p>
        </p:txBody>
      </p:sp>
      <p:sp>
        <p:nvSpPr>
          <p:cNvPr id="10491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提高员工积极性：让员工更加主动地参与工作，提高工作效率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增强企业竞争力：通过落实主体责任，提高企业的竞争力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提高企业信誉：通过落实主体责任，提高企业的信誉度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提高企业效益：通过落实主体责任，提高企业的经济效益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提高企业社会形象</a:t>
            </a:r>
            <a:endParaRPr lang="zh-CN" altLang="en-US"/>
          </a:p>
        </p:txBody>
      </p:sp>
      <p:sp>
        <p:nvSpPr>
          <p:cNvPr id="10492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诚信经营：企业诚信经营，提高社会形象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社会责任：企业承担社会责任，提高社会形象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环保意识：企业注重环保，提高社会形象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员工福利：企业关注员工福利，提高社会形象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增强企业信誉度</a:t>
            </a:r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提高企业形象：通过落实主体责任，展示企业对员工、客户和社会的责任感，提高企业形象。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增强客户信任：通过落实主体责任，展示企业对客户需求的关注和承诺，增强客户信任。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提高员工满意度：通过落实主体责任，展示企业对员工的关怀和尊重，提高员工满意度。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增强社会责任感：通过落实主体责任，展示企业对社会的责任感和贡献，增强社会责任感。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促进企业合作共赢</a:t>
            </a:r>
            <a:endParaRPr lang="zh-CN" altLang="en-US"/>
          </a:p>
        </p:txBody>
      </p:sp>
      <p:sp>
        <p:nvSpPr>
          <p:cNvPr id="10493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提高企业竞争力：通过落实主体责任，提高企业内部管理水平，增强企业竞争力。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促进企业创新：通过落实主体责任，激发企业创新活力，提高企业创新能力。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提高企业效益：通过落实主体责任，提高企业效益，实现企业可持续发展。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促进企业合作：通过落实主体责任，加强企业之间的合作，实现资源共享，提高企业合作共赢。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激发企业活力的措施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优化内部管理机制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建立完善的管理制度，明确岗位职责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加强培训，提高员工素质和技能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引入激励机制，激发员工积极性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加强内部沟通，提高工作效率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https://d.book118.com/377004113012006052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激发企业活力、落实主体责任</vt:lpstr>
      <vt:lpstr>目录</vt:lpstr>
      <vt:lpstr>企业活力的重要性</vt:lpstr>
      <vt:lpstr>提升企业竞争力</vt:lpstr>
      <vt:lpstr>促进创新发展</vt:lpstr>
      <vt:lpstr>增强员工归属感</vt:lpstr>
      <vt:lpstr>实现可持续发展</vt:lpstr>
      <vt:lpstr>落实主体责任的意义</vt:lpstr>
      <vt:lpstr>确保企业稳定发展</vt:lpstr>
      <vt:lpstr>提高企业社会形象</vt:lpstr>
      <vt:lpstr>增强企业信誉度</vt:lpstr>
      <vt:lpstr>促进企业合作共赢</vt:lpstr>
      <vt:lpstr>激发企业活力的措施</vt:lpstr>
      <vt:lpstr>优化内部管理机制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2024-09-25T11:04:47.039</cp:lastPrinted>
  <dcterms:created xsi:type="dcterms:W3CDTF">2024-09-25T03:04:47Z</dcterms:created>
  <dcterms:modified xsi:type="dcterms:W3CDTF">2024-09-25T03:04:49Z</dcterms:modified>
</cp:coreProperties>
</file>