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738913-ACD2-4B53-A40B-0DD36101A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79F645-ADAD-4DEF-BFD4-3A7B9D156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BB84EF-47E0-484A-B230-1EFC7274B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914BCC-508D-46F4-AA8C-604D485871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87E696-B09F-438F-BB22-67C6025162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790E31-72E7-4377-B933-7F3EF7295A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424466-E3F2-487B-BC81-2F823FB2E0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77DBB3-5FD1-4B0A-9650-A7C5ABBF5A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781E2F-26B9-48A0-9B26-2A39E00F1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3E371-7CBB-47FD-8B08-C221ED741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3C42AB-29E3-4E6A-80E8-074F292B6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051331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微积分中值定理与导数的应用</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2024-01-26</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微积分基本概念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中值定理及其证明</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导数的应用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积分的应用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微积分是数学的一个重要分支，它研究的是函数的变化率和累积量，是数学分析的基础。</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微积分在物理学、工程学、经济学等多个领域都有广泛的应用，是解决实际问题的重要工具。</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微积分的发展推动了现代科学和技术的进步，对于人类社会的发展产生了深远的影响。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中值定理是微积分学中的基本定理之一，它揭示了函数在区间内的整体性质与局部性质之间的联系。</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导数是微积分的基本概念之一，它表示函数在某一点处的变化率，是描述函数性质的重要工具。</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中值定理与导数在微积分学中占有重要地位，它们为解决实际问题提供了有效的数学方法。</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中值定理与导数的意义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本次报告的目的是介绍微积分中的中值定理与导数的应用，帮助读者更好地理解和掌握这些基本概念和方法。</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报告结构清晰，逻辑严密，既有理论阐述又有实例分析，有助于读者更好地学习和掌握微积分中的中值定理与导数的应用。</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报告首先介绍微积分的重要性和中值定理与导数的意义，然后详细阐述中值定理和导数的定义、性质和应用，最后通过实例分析加深读者对所学知识的理解。</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本次报告的目的和结构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微积分基本概念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068" b="2006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函数是一种特殊的对应关系，它将定义域中的每一个元素唯一地对应到值域中的一个元素。函数的性质包括有界性、单调性、奇偶性、周期性等。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函数定义与性质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极限是微积分学的基础概念之一，它描述了函数在某一点或无穷远处的变化趋势。极限的性质包括唯一性、保号性、夹逼性等。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极限概念与性质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无穷小量是指以零为极限的变量，而无穷大量则是指绝对值无限增大的变量。它们在微积分学中有着广泛的应用。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无穷小量与无穷大量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函数与极限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导数与微分</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导数描述了函数在某一点处的切线斜率，反映了函数在该点的局部变化率。导数的定义基于极限概念，具有明确的几何意义。</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微分概念与运算</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微分是函数局部变化的一种线性近似，它在解决实际问题时具有广泛的应用。微分的运算包括基本初等函数的微分、复合函数的微分、隐函数的微分等。</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高阶导数</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高阶导数是指对函数进行多次求导得到的导数。它在描述函数的复杂变化形态和解决高阶微分方程等问题时具有重要作用。</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导数定义与几何意义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不定积分概念与性质</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不定积分是求一个函数的原函数或反导数的过程，它在解决微分方程和求面积、体积等问题时具有重要作用。不定积分的性质包括线性性、可加性等。</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定积分概念与性质</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定积分是求一个函数在某个区间上的积分值，它反映了该函数在该区间上的整体性质。定积分的性质包括可加性、保号性等。</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积分中值定理</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积分中值定理是定积分的一个重要性质，它表明在闭区间上连续的函数在该区间上至少存在一点，使得该点处的函数值等于该区间上函数的平均值。这个定理在证明一些定积分的性质和计算定积分的值时非常有用。</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积分与定积分</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中值定理及其证明</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罗尔定理的内容</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如果函数$f(x)$在闭区间$[a,b]$上连续，在开区间$(a,b)$内可导，且$f(a)=f(b)$，则至少存在一点$c in (a,b)$，使得$f'(c)=0$。</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罗尔定理的证明</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通过构造辅助函数$g(x)=f(x)-f(a)-(f(b)-f(a))frac{x-a}{b-a}$，利用闭区间上连续函数的性质，证明存在$c in (a,b)$，使得$g'(c)=0$，从而得到$f'(c)=0$。</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罗尔定理的几何意义</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在平面几何中，罗尔定理表明连续曲线弧$AB$，除端点外处处有不垂直于$x$轴的切线，且弧$AB$上至少有一点$C$，使曲线在点$C$处的切线平行于$x$轴。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罗尔定理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拉格朗日中值定理的内容</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如果函数$f(x)$在闭区间$[a,b]$上连续，在开区间$(a,b)$内可导，则至少存在一点$c in (a,b)$，使得$f'(c)=frac{f(b)-f(a)}{b-a}$。</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拉格朗日中值定理的证明</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通过构造辅助函数$g(x)=f(x)-f(a)-frac{f(b)-f(a)}{b-a}(x-a)$，利用罗尔定理证明存在$c in (a,b)$，使得$g'(c)=0$，从而得到拉格朗日中值定理的结论。</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拉格朗日中值定理的几何意义</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在平面几何中，拉格朗日中值定理表明连续曲线弧$AB$上至少有一点$C$，使曲线在点$C$处的切线平行于弦$AB$。</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拉格朗日中值定理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https://d.book118.com/377005133154006045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2024-09-20T17:06:08.663</cp:lastPrinted>
  <dcterms:created xsi:type="dcterms:W3CDTF">2024-09-20T09:06:08Z</dcterms:created>
  <dcterms:modified xsi:type="dcterms:W3CDTF">2024-09-20T09:06:10Z</dcterms:modified>
</cp:coreProperties>
</file>