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EFEC6-9BF5-4192-8C4B-089956F60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83065-FA8C-4C44-AB6A-11F726136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76B7D-FDE9-4BFE-8957-3FDD074E1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0FC1BC-7693-48D4-8B08-F2261BC4E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5654FC-6B51-4546-B6FE-3E07164E9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5B4C57-A00A-49A9-8BD2-635FC485C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304A2D-7F0B-4815-90FD-69D67C718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273CB-C374-46F2-87F3-E61D8B7ED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15C631-E98F-4D43-AA4C-99539757A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997DC-6546-4AFB-A542-234A639DE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4D021-39EA-4670-BA3A-35BC4686D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1016414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《采购基础理论》ppt课件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采购概述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采购流程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采购策略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采购成本控制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供应商管理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采购发展趋势与挑战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采购概述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根据不同的分类标准，可以将采购分为不同的类型，如按采购物品的属性可以分为有形采购和无形采购；按采购方式可以分为直接采购和间接采购等。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采购的分类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采购是指企业或组织为了实现生产、销售或其他目的，从外部市场购买产品或服务的过程。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采购的定义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包括供应商、采购物品、采购数量、采购价格、交货时间和付款方式等。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采购的基本要素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采购是企业生产和经营的重要环节，保障原材料、零部件等的供应，确保生产和经营的连续性。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保障生产和经营的连续性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提高质量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合理的采购可以降低企业的成本，提高企业的竞争力。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优质的原材料和零部件可以提高产品的质量，提升企业的品牌形象。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通过合理的采购策略，企业可以降低供应链风险，提高企业的稳定性。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按采购物品的属性分类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有形采购和无形采购。有形采购是指采购具有实体形态的物品，如原材料、零部件等；无形采购是指采购无实体形态的服务或知识，如专利、品牌使用权等。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按采购方式分类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直接采购和间接采购。直接采购是指企业直接向供应商购买产品或服务；间接采购是指企业通过中间商或代理商购买产品或服务。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采购流程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明确采购需求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需求分析是采购流程的起始阶段，主要任务是明确采购物品的数量、质量、规格、价格等需求，以便为后续的供应商选择和谈判提供依据。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评估和选择供应商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供应商选择是采购流程的重要环节，需要对潜在供应商进行评估和比较，选择具备资质、信誉良好、价格合理的供应商，以确保采购物品的质量和交货期。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采购谈判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协商采购条件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采购谈判是采购流程的关键环节，主要任务是就采购物品的价格、质量、交货期、付款方式等条件与供应商进行协商，达成一致意见，为后续的合同签订提供依据。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签署采购合同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合同签订是采购流程的重要环节，主要任务是根据谈判达成的条件，与供应商签署正式的采购合同，明确双方的权利和义务，确保采购活动的顺利进行。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下达采购订单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订单下达是采购流程的执行阶段，主要任务是根据采购合同的要求，向供应商下达采购订单，确保供应商按时按质按量交货。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订单下达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验收采购物品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验收入库是采购流程的收尾阶段，主要任务是对到货的采购物品进行数量、质量等方面的验收，确保采购物品符合合同要求，并办理入库手续。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验收入库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采购策略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集中采购与分散采购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将企业各部门的需求集中起来，由一个部门或专职采购人员统一进行采购。优点是规模效应、降低采购成本和集中管理。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集中采购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企业各部门根据自身需求自行进行采购。优点是灵活性、快速响应市场变化和满足部门个性化需求。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分散采购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https://d.book118.com/377010164144006030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2024-09-02T13:27:26.034</cp:lastPrinted>
  <dcterms:created xsi:type="dcterms:W3CDTF">2024-09-02T05:27:26Z</dcterms:created>
  <dcterms:modified xsi:type="dcterms:W3CDTF">2024-09-02T05:27:28Z</dcterms:modified>
</cp:coreProperties>
</file>