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6AB59F-A355-46E0-95C3-03311BB02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1E952-4ECB-4E08-95B3-7B4514DC5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6F08B3-74C8-4A15-9C59-418060A2F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696083-4A19-4C82-AE29-CC6E08533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6EA28D-DF7B-4A9D-929A-043E8879C6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2AA6AB-C718-48FA-81C2-23A04A09EA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B1F6DD-EE8D-4B4E-82E7-94292F2F73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8576E-E8EB-4E09-8454-B6676FDD2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B38DB1-E51B-46BA-B40D-DD367C233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5C7D9B-F87B-4A1C-A721-5AC4B4E13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D74D72-BBD9-4D9C-979E-D12A80A5C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11053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新材料行业招商策略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目标客户群体定位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产品与服务优势展示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招商政策与激励机制设计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团队建设与培训提升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行业现状及发展趋势</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新材料的定义</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包括新型金属材料、新型无机非金属材料、新型有机高分子材料、先进复合材料等。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新材料的分类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新材料是现代高新技术的基础和先导，对国民经济、社会发展和国家安全具有重要意义。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新材料的重要性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新材料市场规模巨大，涉及领域广泛，包括能源、交通、信息、生物、医疗等。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市场增长</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随着科技的不断进步和产业升级，新材料市场将持续快速增长。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投资机会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新材料领域涌现出许多创新型企业，为投资者提供了丰富的投资机会。</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上游产业</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包括原材料供应、生产设备制造等。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中游产业</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包括新材料的研发、生产和销售。</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下游产业</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包括新材料的应用领域，如汽车、航空航天、电子信息等。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产业链整合</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通过上下游产业的整合，可以形成完整的产业链，提高整体竞争力。</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技术创新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新材料领域将不断涌现出新技术和新工艺，推动行业创新发展。</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绿色环保</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随着环保意识的提高，绿色环保的新材料将得到更广泛的应用。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个性化定制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随着消费者需求的多样化，个性化定制的新材料产品将成为市场新热点。</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国际化合作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新材料领域的国际化合作将不断加强，推动全球新材料产业的共同发展。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目标客户群体定位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新材料行业技术更新换代快，客户对技术的先进性、成熟度和应用前景有较高要求。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技术需求</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新材料研发及产业化过程资金需求大，客户对投资回报和风险控制有严格要求。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资金需求</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客户关注新材料产品的市场需求、竞争格局和销售渠道等。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市场需求</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提供新材料生产所需的原材料，如金属、非金属矿物、化学原料等。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上游原材料供应商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28" r="1652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中游新材料制造商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50" r="166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下游应用领域企业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1470" r="3147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专注于新材料的研发、生产和销售，包括金属新材料、无机非金属材料、高分子材料等。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将新材料应用于汽车、电子、航空航天、医疗等领域的企业。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目标客户群体划分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上游原材料供应商</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关注原材料的质量和稳定性，以及采购成本和供应链管理。</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下游应用领域企业</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关注新材料的性能和应用效果，以及成本效益和环保要求。</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中游新材料制造商</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注重技术研发和创新能力，追求产品差异化和高品质。</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不同客户群体特点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对中游新材料制造商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展示技术实力和创新成果，提供个性化的产品解决方案和专业的技术支持。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对下游应用领域企业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突出新材料的性能优势和应用前景，提供成本效益分析和环保解决方案。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对上游原材料供应商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强调原材料的质量和稳定性，提供有竞争力的价格和优质的供应链服务。</a:t>
            </a:r>
          </a:p>
        </p:txBody>
      </p:sp>
      <p:pic>
        <p:nvPicPr>
          <p:cNvPr id="10" name="Picture 10"/>
          <p:cNvPicPr>
            <a:picLocks noChangeAspect="1"/>
          </p:cNvPicPr>
          <p:nvPr/>
        </p:nvPicPr>
        <p:blipFill>
          <a:blip r:embed="rId2"/>
          <a:srcRect t="24" b="24"/>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针对不同客户群体的招商策略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产品与服务优势展示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高性能复合材料</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核心产品介绍</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具有优异的力学性能、耐高温、耐腐蚀等特性，广泛应用于航空、汽车、电子等领域。</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功能材料</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具备特殊功能如超导、光电转换等，满足高端制造和新兴产业的需求。</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可降解、低污染的材料，符合环保趋势，助力可持续发展。</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绿色环保材料</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000" r="21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研发团队实力</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拥有专业的研发团队和先进的实验设备，致力于新材料的研发和创新。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知识产权保护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积极申请专利，保护自主知识产权，确保技术领先地位。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产学研合作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与高校、科研机构建立紧密合作关系，共同推动新材料技术的进步和应用。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技术创新能力展示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严格的质量控制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建立完善的质量控制体系，确保产品从原材料到成品的每一个环节都符合高标准的质量要求。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国际认证</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通过ISO9001等国际质量管理体系认证，证明产品的品质和可靠性。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持续改进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不断收集客户反馈和市场信息，持续改进产品质量和生产工艺，提升客户满意度。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品质保证体系说明</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https://d.book118.com/377011053152006031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2024-09-04T07:59:18.232</cp:lastPrinted>
  <dcterms:created xsi:type="dcterms:W3CDTF">2024-09-03T23:59:18Z</dcterms:created>
  <dcterms:modified xsi:type="dcterms:W3CDTF">2024-09-03T23:59:20Z</dcterms:modified>
</cp:coreProperties>
</file>