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4222-F8D7-4852-8F33-DEC524B7A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A154-2212-4C24-B7C4-4A3642AA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621D9-84A0-4A59-84D7-40D86F8E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7EEEB-5C4E-47C3-BC6E-BF7A752CE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C7DAE-A7E9-4131-B576-085A93C63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C251D-29CA-47F8-8803-F69B8A559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403B0C-BDF1-456B-A174-36F28F73C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B6A9A-082B-4B3B-95DD-8CD79AD4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18998-4CF6-473A-9012-37913253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AA840-77BB-4871-B386-1B75FD54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C8459-3386-48CA-8E50-6F6F732A3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1105515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《心理情景剧简介》ppt课件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心理情景剧的基本构成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心理情景剧概述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心理情景剧是一种应用广泛的心理健康干预手段，通过模拟现实生活中的情境，帮助参与者解决心理问题，促进个人和团体的成长。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具有互动性、体验性和引导性，能够提供安全的环境，使参与者通过角色扮演、即兴表演等方式探索和解决心理问题。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心理情景剧起源于美国，最初是作为心理剧的一个分支发展起来的。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随着心理治疗和咨询方法的不断演变，心理情景剧逐渐发展成为一个独立的干预手段，广泛应用于学校、企业、社区等各个领域。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心理情景剧的起源与发展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与传统心理剧的区别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传统心理剧更注重角色扮演和即兴表演，而心理情景剧更注重模拟现实情境和问题解决。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与其他干预手段的区别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心理情景剧与其他干预手段如团体辅导、角色扮演等相比，更注重心理健康问题的解决和个人的成长。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心理情景剧与其他心理剧的区分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心理情景剧的基本构成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心理情景剧中的角色通常包括主角、配角以及各种类型的配角等。每个角色都有其独特的性格特点和心理状态，通过角色的塑造来展现不同的心理问题。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演员是心理情景剧的表演者，他们需要具备扎实的表演技巧和良好的心理素质，能够深入地理解和表达角色的情感和内心世界。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角色与演员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场景与道具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心理情景剧的场景通常包括室内、室外、自然环境等，根据剧情需要选择合适的场景，营造出相应的氛围和情感色彩。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道具是心理情景剧中重要的辅助工具，包括家具、装饰品、道具等，能够为场景营造出更加真实、生动的氛围，帮助演员更好地进入角色。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剧本是心理情景剧的基础，它包含了故事情节、人物关系、对话等内容，是导演和演员进行创作的依据。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心理情景剧的故事情节通常以心理问题为核心，通过情节的展开来展现角色的情感变化和内心世界，引发观众的思考和共鸣。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剧本与故事情节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音乐在心理情景剧中起着重要的辅助作用，能够营造出相应的氛围和情感色彩，增强观众的感受力。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灯光在心理情景剧中能够突出重点、营造氛围和引导观众的注意力，使剧情更加生动和有力。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音乐与灯光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心理情景剧的应用领域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心理情景剧在心理健康领域的应用主要体现在心理咨询和治疗中。通过模拟真实情境，让参与者体验情感和行为，从而帮助他们更好地理解和处理自己的情绪和问题。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这种治疗方法可以帮助个体解决心理困扰，如焦虑、抑郁、人际关系问题等，促进个体心理成长和发展。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通过模拟学习场景，心理情景剧可以帮助学生更好地理解和掌握知识，同时提高他们的自信心、沟通能力和团队协作能力。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在教育领域，心理情景剧可以作为一种教学方法和手段，帮助学生提高心理素质和应对能力。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1" r="14621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在企业管理领域，心理情景剧可以帮助员工更好地理解和应对工作压力、职业发展等问题。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通过模拟工作场景，让员工在安全的环境中体验和探索自己的情感和行为，从而提高他们的工作效率和团队合作能力。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https://d.book118.com/377011055151006030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2024-09-02T14:30:49.750</cp:lastPrinted>
  <dcterms:created xsi:type="dcterms:W3CDTF">2024-09-02T06:30:49Z</dcterms:created>
  <dcterms:modified xsi:type="dcterms:W3CDTF">2024-09-02T06:30:51Z</dcterms:modified>
</cp:coreProperties>
</file>