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281B1A-2F8D-4350-B627-884C38207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F5A03-412C-4EE0-9CBC-EB6DDD5D8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15D5A-B5DB-42A2-A1C8-94396EF2D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AA086-C2D2-4718-85BC-D071B7E54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B847E9-15D8-4667-820F-0828DFBC5F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D4A179-D432-4E2C-AAD0-65827D3FB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C7882-CF56-4A36-A468-B16CB8EF10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925369-2442-47CF-A3CB-88EBF69B2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75D86F-1F2E-4A37-AAC1-E39F8A2D2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B95D3-89B2-4259-8DE2-AD997B20E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12606-3403-4DC7-AE12-38B1E6221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1411106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有机分子里原子的共线共面问题以及几种图谱课件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有机分子里原子的共线共面问题</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几种图谱课件介绍</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有机分子共线共面问题的应用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有机分子共线共面问题的研究方法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有机分子共线共面问题的发展趋势和展望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有机分子里原子的共线共面问题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750" r="24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共线共面问题是指在有机分子中，原子是否共线或共面的问题。这涉及到分子的几何结构和化学键的取向。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有机分子中，原子的空间位置决定了分子的几何结构。有些原子在分子中可能处于同一平面或同一直线上，这种排列方式对于理解分子的物理性质和化学反应活性非常重要。因此，共线共面问题在有机化学中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共线共面问题的定义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判断有机分子中原子是否共线或共面的原则主要包括价层电子对互斥理论、分子轨道理论以及几何构型规则等。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价层电子对互斥理论是判断原子共面问题的重要依据，根据该理论，孤立的双键、三键和四重键上的原子总是处于同一平面。此外，分子轨道理论也可以用来判断原子是否共线，特别是对于线性分子中的原子。最后，根据几何构型规则，某些特定的几何构型如直线、平面等也可以用来判断原子是否共线或共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判断共线共面的一般原则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一些常见的有机分子结构中，原子是共线或共面的，例如乙烯、乙炔、苯等。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乙烯分子中，碳碳双键上的四个原子（两个碳原子和两个氢原子）是共面的。在乙炔分子中，碳碳三键上的四个原子（两个碳原子和两个氢原子）是共线的。在苯分子中，六个碳原子和两个氢原子构成一个正六边形平面结构，因此所有原子都是共面的。这些实例表明，了解有机分子中原子的共线共面问题对于理解分子的性质和行为至关重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常见有机分子结构的共线共面实例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几种图谱课件介绍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36" r="175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分子结构图谱是描述有机分子内部结构的可视化工具，通过展示原子间的连接方式和键合类型，帮助理解分子的几何构型和稳定性。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分子结构图谱通常包括原子、化学键、环状结构等元素，能够清晰地展示出分子的三维结构，有助于理解共线共面问题。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分子结构图谱</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144" r="2214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分子轨道图谱是描述电子在分子中的运动状态的图谱，通过展示电子云的分布和能级变化，揭示分子的电子结构和化学键的本质。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分子轨道图谱能够展示电子在分子中的运动轨迹和分布状态，有助于理解有机分子的共线共面问题，以及化学键的形成和断裂过程。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分子轨道图谱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分子振动图谱是描述有机分子振动模式的图谱，通过展示分子在不同振动模式下的能量变化，帮助理解分子的热力学性质和化学反应活性。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分子振动图谱能够揭示分子的振动模式和频率，有助于理解有机分子的热力学性质和化学反应过程，对于研究有机分子共线共面问题也有一定的参考价值。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分子振动图谱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分子光谱图谱</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分子光谱图谱是描述有机分子吸收和发射光谱的图谱，通过展示分子在不同光谱下的吸收和发射特征，帮助理解分子的光学性质和化学反应过程。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分子光谱图谱能够揭示分子的光学性质和光谱特征，有助于理解有机分子的光学性质和化学反应过程，对于研究有机分子共线共面问题也有一定的参考价值。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https://d.book118.com/377014111064006051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2024-09-24T12:47:06.408</cp:lastPrinted>
  <dcterms:created xsi:type="dcterms:W3CDTF">2024-09-24T04:47:06Z</dcterms:created>
  <dcterms:modified xsi:type="dcterms:W3CDTF">2024-09-24T04:47:08Z</dcterms:modified>
</cp:coreProperties>
</file>