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20D9D-3E9F-4516-87AB-83180F11F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8BABE-2A2A-4C9B-9B58-49C709074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E4110-0CE1-4977-967B-FF1164671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97F80-9C8A-47D8-94DC-F6CA21704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A0B40-00C9-4C46-8AF5-DBAF40178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D82D89-CBE5-4729-8C02-6111B663D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3D7A86-682A-4242-8ADA-D25873446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9B070-5E5D-4833-9B00-55B6B7131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E23B4-EDE7-4EF3-A2CB-03356828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3EDBA-49F0-4A35-8F70-8A6D86200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EFC71-96B3-43BC-9175-22643D03E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15036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互联网科技行业年终述职报告总结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分析行业趋势和发展方向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深入剖析互联网科技行业的市场趋势、技术创新及业务发展方向。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评估团队和个人绩效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对团队成员在过去一年的工作表现进行评估，激励优秀表现者，提升团队整体效能。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通过对过去一年工作的全面回顾，展示互联网行业在各个领域的发展和进步。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343" r="243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简要介绍公司背景、部门设置、人员构成等基本情况。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公司及部门概况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详细阐述过去一年公司在各项业务领域的运营情况，包括产品研发、市场推广、销售业绩等方面的主要成果。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业务运营及成果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分析团队成员的构成、能力提升、激励机制及企业文化建设等方面的实践与成效。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展望公司未来发展目标、战略规划、业务拓展及技术创新等方面的计划与期望。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产品研发与优化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聚焦于核心产品的迭代升级，提升用户体验，满足市场需求。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市场拓展与品牌建设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加大市场推广力度，提高品牌知名度，拓展新客户群体。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优化团队结构，提升团队整体实力，注重人才培养和激励。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本年度工作重点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团队建设方面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团队规模扩大，人才结构更加合理，员工满意度和忠诚度提高。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成功推出多个新版本和功能，用户活跃度和满意度显著提升。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市场拓展方面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实现销售目标的超额完成，新客户数量增长显著。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业绩和成果展示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协助团队在产品研发、市场推广和客户服务等方面取得优异成绩，提升团队整体实力。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在项目中发挥关键作用，提出创新性解决方案，提高工作效率和质量。同时积极参与团队建设和培训活动，提升个人能力和价值。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团队和个人贡献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个人贡献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团队贡献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86" b="18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编程技能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在过去的一年中，我通过不断学习和实践，提高了自己在Python、Java等编程语言方面的能力，掌握了更多高效的算法和数据结构。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我深入研究了AWS、Azure等云计算平台，熟悉了云服务的配置和管理，具备了搭建和维护云环境的能力。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为了应对日益严峻的网络安全挑战，我学习了网络安全的基本原理和防御技术，能够制定和执行安全策略，保护公司和用户的数据安全。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通过参与多个项目和团队合作，我提高了自己的沟通能力和协作精神，学会了如何与不同背景的同事有效合作，共同解决问题。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在面对多个任务和紧急情况时，我逐渐形成了良好的时间管理习惯，能够合理安排工作计划，提高工作效率。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在工作中，我始终保持积极主动的态度，勇于承担责任和挑战，不断提升自己的能力和价值。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自我驱动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随着技术的不断更新换代，我将继续学习新技术和领域知识，保持自己的竞争力和创新能力。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深入学习新技术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为了在未来的职业生涯中取得更大的成功，我将努力提升自己的领导能力和管理技巧，争取成为更优秀的团队领导者。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我将积极寻找和把握新的业务机会，拓展自己的业务领域和视野，为公司创造更多的价值和贡献。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通过有效的团队协作，我们实现了项目的高效推进，缩短了开发周期，提高了项目质量。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团队创新能力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团队成员积极提出创新想法和解决方案，为公司的产品和服务带来了更多的竞争优势。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在过去的一年中，我们团队成功完成了多个重要项目，包括XX平台的升级、XX系统的开发以及XX功能的优化等。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团队协作成果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https://d.book118.com/377015036053006032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2024-09-05T04:10:23.618</cp:lastPrinted>
  <dcterms:created xsi:type="dcterms:W3CDTF">2024-09-04T20:10:23Z</dcterms:created>
  <dcterms:modified xsi:type="dcterms:W3CDTF">2024-09-04T20:10:25Z</dcterms:modified>
</cp:coreProperties>
</file>