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75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8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0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12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FEA357-F8CE-4E7B-8E5E-B82EEA7FA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3DCB8-FDC5-4D95-9B1E-547D418A7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1482A-8130-4FB1-8057-DC940F95E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E43A0-8911-4AED-955C-3BFC489B3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EFFCAC-CE3A-4AEF-AD00-2277C0A33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0CF9C9-7047-469D-A324-4471EA2AC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DC4F31-C62E-452D-8F37-93B0AE2EE1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805014-C592-42D1-90A1-950BDB7C3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DB875-185A-4877-A71C-C2BDBD2C6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4AF03-8021-4FAA-8E0B-1527C47F4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1659F-5F5B-44AF-9D58-E58A78E98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748" r:id="rId2"/>
    <p:sldLayoutId id="2147486749" r:id="rId3"/>
    <p:sldLayoutId id="2147486750" r:id="rId4"/>
    <p:sldLayoutId id="2147486751" r:id="rId5"/>
    <p:sldLayoutId id="2147486752" r:id="rId6"/>
    <p:sldLayoutId id="2147486753" r:id="rId7"/>
    <p:sldLayoutId id="2147486754" r:id="rId8"/>
    <p:sldLayoutId id="2147486755" r:id="rId9"/>
    <p:sldLayoutId id="2147486756" r:id="rId10"/>
    <p:sldLayoutId id="214748675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14" Type="http://schemas.openxmlformats.org/officeDocument/2006/relationships/tags" Target="../tags/tag108.xml" /><Relationship Id="rId15" Type="http://schemas.openxmlformats.org/officeDocument/2006/relationships/tags" Target="../tags/tag109.xml" /><Relationship Id="rId16" Type="http://schemas.openxmlformats.org/officeDocument/2006/relationships/tags" Target="../tags/tag110.xml" /><Relationship Id="rId17" Type="http://schemas.openxmlformats.org/officeDocument/2006/relationships/tags" Target="../tags/tag111.xml" /><Relationship Id="rId18" Type="http://schemas.openxmlformats.org/officeDocument/2006/relationships/tags" Target="../tags/tag112.xml" /><Relationship Id="rId19" Type="http://schemas.openxmlformats.org/officeDocument/2006/relationships/tags" Target="../tags/tag1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01510212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晨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晨,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化工开车吹扫方案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4"/>
            </p:custDataLst>
          </p:nvPr>
        </p:nvSpPr>
        <p:spPr>
          <a:xfrm>
            <a:off x="598712" y="1982404"/>
            <a:ext cx="690601" cy="69060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5"/>
            </p:custDataLst>
          </p:nvPr>
        </p:nvSpPr>
        <p:spPr>
          <a:xfrm>
            <a:off x="1137971" y="2943582"/>
            <a:ext cx="1805287" cy="180284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方案目的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6"/>
            </p:custDataLst>
          </p:nvPr>
        </p:nvCxnSpPr>
        <p:spPr>
          <a:xfrm flipH="1">
            <a:off x="951837" y="2673004"/>
            <a:ext cx="0" cy="2677349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7"/>
            </p:custDataLst>
          </p:nvPr>
        </p:nvSpPr>
        <p:spPr>
          <a:xfrm>
            <a:off x="2761243" y="2229497"/>
            <a:ext cx="690601" cy="69060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8"/>
            </p:custDataLst>
          </p:nvPr>
        </p:nvSpPr>
        <p:spPr>
          <a:xfrm>
            <a:off x="3300174" y="3190865"/>
            <a:ext cx="1805287" cy="180284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吹扫前的准备工作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9"/>
            </p:custDataLst>
          </p:nvPr>
        </p:nvCxnSpPr>
        <p:spPr>
          <a:xfrm flipH="1">
            <a:off x="3114368" y="2920097"/>
            <a:ext cx="0" cy="2677349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10"/>
            </p:custDataLst>
          </p:nvPr>
        </p:nvSpPr>
        <p:spPr>
          <a:xfrm>
            <a:off x="4923774" y="1982404"/>
            <a:ext cx="690601" cy="69060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1"/>
            </p:custDataLst>
          </p:nvPr>
        </p:nvSpPr>
        <p:spPr>
          <a:xfrm>
            <a:off x="5462986" y="2943582"/>
            <a:ext cx="1805287" cy="180284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吹扫过程控制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2"/>
            </p:custDataLst>
          </p:nvPr>
        </p:nvCxnSpPr>
        <p:spPr>
          <a:xfrm flipH="1">
            <a:off x="5276899" y="2673004"/>
            <a:ext cx="0" cy="2677349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3"/>
            </p:custDataLst>
          </p:nvPr>
        </p:nvSpPr>
        <p:spPr>
          <a:xfrm>
            <a:off x="7086305" y="2229497"/>
            <a:ext cx="690601" cy="69060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4"/>
            </p:custDataLst>
          </p:nvPr>
        </p:nvSpPr>
        <p:spPr>
          <a:xfrm>
            <a:off x="7625190" y="3190865"/>
            <a:ext cx="1805287" cy="180284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安全注意事项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5"/>
            </p:custDataLst>
          </p:nvPr>
        </p:nvCxnSpPr>
        <p:spPr>
          <a:xfrm flipH="1">
            <a:off x="7439430" y="2920097"/>
            <a:ext cx="0" cy="2677349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6"/>
            </p:custDataLst>
          </p:nvPr>
        </p:nvSpPr>
        <p:spPr>
          <a:xfrm>
            <a:off x="9248835" y="1982404"/>
            <a:ext cx="690601" cy="69060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7"/>
            </p:custDataLst>
          </p:nvPr>
        </p:nvSpPr>
        <p:spPr>
          <a:xfrm>
            <a:off x="9788002" y="2943582"/>
            <a:ext cx="1805287" cy="180284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方案实施效果评估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8"/>
            </p:custDataLst>
          </p:nvPr>
        </p:nvCxnSpPr>
        <p:spPr>
          <a:xfrm flipH="1">
            <a:off x="9601960" y="2673004"/>
            <a:ext cx="0" cy="2677349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5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方案目的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吹扫流程介绍</a:t>
            </a:r>
            <a:endParaRPr lang="zh-CN" altLang="en-US"/>
          </a:p>
        </p:txBody>
      </p:sp>
      <p:sp>
        <p:nvSpPr>
          <p:cNvPr id="1048900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吹扫目的：确保设备、管道、阀门等在开车前清洁无杂物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2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吹扫范围：包括所有设备、管道、阀门等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吹扫方法：采用压缩空气、氮气等吹扫介质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吹扫标准：确保吹扫后设备、管道、阀门等清洁无杂物，无泄漏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吹扫时间：根据设备、管道、阀门等具体情况确定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吹扫注意事项：确保吹扫过程中安全，防止吹扫介质泄漏，确保设备、管道、阀门等不受损坏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吹扫目的说明</a:t>
            </a:r>
            <a:endParaRPr lang="zh-CN" altLang="en-US"/>
          </a:p>
        </p:txBody>
      </p:sp>
      <p:sp>
        <p:nvSpPr>
          <p:cNvPr id="104894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确保设备安全：吹扫过程中，避免设备损坏或爆炸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提高生产效率：吹扫后，设备运行更加顺畅，提高生产效率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减少环境污染：吹扫过程中，减少有害气体排放，保护环境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保障员工安全：吹扫后，设备更加安全，保障员工生命安全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88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吹扫前的准备工作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设备检查</a:t>
            </a:r>
            <a:endParaRPr lang="zh-CN" altLang="en-US"/>
          </a:p>
        </p:txBody>
      </p:sp>
      <p:sp>
        <p:nvSpPr>
          <p:cNvPr id="104903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检查设备是否安装完毕，是否达到设计要求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检查设备是否正常运行，是否有异常情况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检查设备是否具备吹扫条件，如压力、温度等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检查设备是否具备安全防护措施，如防爆、防静电等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管道检查</a:t>
            </a:r>
            <a:endParaRPr lang="zh-CN" altLang="en-US"/>
          </a:p>
        </p:txBody>
      </p:sp>
      <p:sp>
        <p:nvSpPr>
          <p:cNvPr id="104909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检查管道是否畅通，有无堵塞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检查管道是否有泄漏，有无破损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检查管道是否安装正确，有无错位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检查管道是否清洁，有无残留物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安全措施准备</a:t>
            </a:r>
            <a:endParaRPr lang="zh-CN" altLang="en-US"/>
          </a:p>
        </p:txBody>
      </p:sp>
      <p:sp>
        <p:nvSpPr>
          <p:cNvPr id="104914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5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确保吹扫区域安全，无易燃易爆物品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制定紧急情况下的撤离方案和救援措施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6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穿戴防护服、安全帽、手套等个人防护用品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检查吹扫设备、工具、管道等是否完好无损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0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吹扫过程控制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吹扫顺序安排</a:t>
            </a:r>
            <a:endParaRPr lang="zh-CN" altLang="en-US"/>
          </a:p>
        </p:txBody>
      </p:sp>
      <p:sp>
        <p:nvSpPr>
          <p:cNvPr id="104925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吹扫前准备：检查设备、管道、阀门等是否完好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吹扫开始：从低压到高压，从近端到远端，逐步进行吹扫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吹扫过程中：注意观察压力、温度、流量等参数，确保安全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7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吹扫结束：关闭阀门，清理现场，做好记录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https://d.book118.com/377015102122006031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5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化工开车吹扫方案</vt:lpstr>
      <vt:lpstr>目录</vt:lpstr>
      <vt:lpstr>方案目的</vt:lpstr>
      <vt:lpstr>吹扫流程介绍</vt:lpstr>
      <vt:lpstr>吹扫目的说明</vt:lpstr>
      <vt:lpstr>吹扫前的准备工作</vt:lpstr>
      <vt:lpstr>设备检查</vt:lpstr>
      <vt:lpstr>管道检查</vt:lpstr>
      <vt:lpstr>安全措施准备</vt:lpstr>
      <vt:lpstr>吹扫过程控制</vt:lpstr>
      <vt:lpstr>吹扫顺序安排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2024-09-04T00:06:55.050</cp:lastPrinted>
  <dcterms:created xsi:type="dcterms:W3CDTF">2024-09-03T16:06:55Z</dcterms:created>
  <dcterms:modified xsi:type="dcterms:W3CDTF">2024-09-03T16:06:57Z</dcterms:modified>
</cp:coreProperties>
</file>