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850F1-77F3-4A31-8865-A0703BEAC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C70F8-D1F0-4698-9723-A6E4622AC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8B694-71EE-4FC4-9D2B-F25A9BB8B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C05CD-A1AC-4985-83B3-E3FB3A0D9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396974-371F-44BC-8B50-C473F75C3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733252-919A-4243-A0CE-91C437793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D05C1F-7E6A-476C-A72E-A7CA10299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3309B0-8F96-4E1E-BCE0-08C14BCBE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1F518D-1707-44EF-AE39-B3043ECFD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1E16A-25C3-4825-8E4D-4A8B65137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FCAFE-A776-4682-A005-AFAAAA09E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2006220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3950" cy="2133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一例早期人工流产患者的</a:t>
            </a:r>
          </a:p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0050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患者基本情况介绍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护理查房目标与计划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术前护理措施及注意事项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术后护理观察与记录要求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并发症风险防范策略部署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健康教育与出院指导内容安排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患者基本情况介绍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患者为一名28岁女性。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患者既往无孕产史，此次为首次怀孕。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孕产史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患者既往体健，无高血压、糖尿病等慢性病史，无传染病史，无药物过敏史。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既往病史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年龄、孕产史及既往病史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本次妊娠情况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患者停经40天，自测尿HCG阳性，来院行B超检查提示宫内早孕。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人工流产原因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患者因个人原因要求终止妊娠。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本次妊娠情况及人工流产原因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术前检查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患者术前行血常规、尿常规、凝血功能、心电图等常规检查，结果均未见明显异常。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根据患者病史、症状及检查结果，评估患者为早期妊娠，符合人工流产手术指征。同时，向患者详细告知手术风险及术后注意事项，并取得患者同意后进行手术。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术前检查及评估结果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护理查房目标与计划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097" r="20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明确护理查房目标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评估患者身体状况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通过查房了解患者的生命体征、疼痛程度、出血量等，以评估患者的身体状况及恢复情况。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检查护理措施执行情况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核实各项护理措施是否得到正确执行，如药物给予、伤口护理、心理支持等。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发现并解决潜在问题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通过查房及时发现患者存在的潜在问题，如感染风险、并发症预防等，并采取相应的护理措施予以解决。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根据患者病情和医嘱，制定详细的护理计划，明确护理重点，如疼痛管理、出血观察、心理支持等。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确定护理重点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制定护理措施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安排护理时间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2792" r="32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针对护理重点，制定相应的护理措施，如按时给予止痛药、密切观察出血量、提供心理安慰等。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根据患者病情和护理计划，合理安排护理时间，确保各项护理措施得到及时执行。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制定详细护理计划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根据医院规定和患者情况，确定合适的查房时间，如每日早晨或下午等。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通知相关医护人员参与查房，包括主治医生、责任护士、实习护士等，以确保查房的顺利进行。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确定参与人员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确定查房时间与参与人员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术前护理措施及注意事项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通过与患者交流，了解其焦虑、恐惧等心理状态，为心理护理提供依据。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了解患者心理状况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向患者解释手术过程、可能的不适感及如何应对，减轻其紧张情绪。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心理疏导与安慰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鼓励家属给予患者关心和支持，共同帮助患者度过术前心理难关。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家属沟通与支持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心理护理与情绪安抚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协助患者完成必要的术前检查，如B超、心电图等，确保手术安全。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完善术前检查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指导患者术前进行沐浴、更衣，保持皮肤清洁，减少术后感染风险。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皮肤准备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确保手术室温度、湿度适宜，提供安静、整洁的手术环境。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手术室环境优化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术前准备及手术室环境优化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https://d.book118.com/377020062201006026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2024-09-01T08:32:01.014</cp:lastPrinted>
  <dcterms:created xsi:type="dcterms:W3CDTF">2024-09-01T00:32:01Z</dcterms:created>
  <dcterms:modified xsi:type="dcterms:W3CDTF">2024-09-01T00:32:03Z</dcterms:modified>
</cp:coreProperties>
</file>