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1C7029-3D20-42C7-B14F-9B654C3F3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4607B-C132-4A4A-B9F9-69D9F3067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CE0DA-BA02-487D-9911-152A092B1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10CD7E-B2A2-407A-9772-DC7151EFE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0FD44E-7DC6-43BC-86A0-FD1B622AF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F20DEB-D812-42C6-8D21-350E59996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34ABF0-11FB-43FA-A7D1-34BB426A8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B39BB9-2201-4EBC-BDA1-8361A1664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879D05-75CB-4E35-9843-E00783E52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13D4D-E909-4E9F-9DFF-DDAF89988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EA064-2D00-4FCD-83C9-B24064A07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2014512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电视台春节安全生产培训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春节安全生产重要性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电视台安全生产现状分析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加强春节期间安全生产的措施与建议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应对突发事件的策略与方法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检查与评估环节不容忽视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春节安全生产重要性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安全播出是电视台的首要任务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春节期间，观众对电视节目的需求增加，保障安全播出对于满足观众的文化需求具有重要意义。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防范播出事故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通过加强设备维护、完善应急预案等措施，有效防范播出事故的发生，确保节日期间电视节目的正常播出。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保障节日期间安全播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加强员工安全意识教育，提高员工对安全生产的认识和重视程度，从源头上预防安全事故的发生。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定期开展安全检查，及时发现和排除安全隐患，确保电视台各项设施的安全运行。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预防安全事故发生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安全检查与隐患排查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安全意识教育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656" r="226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作为重要的信息传播平台，电视台应履行好社会责任，保障春节期间的安全播出，维护社会稳定。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保障观众权益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安全播出不仅是电视台的责任，也是保障观众权益的重要体现。通过加强安全生产管理，确保观众能够收看到高质量的电视节目。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维护社会稳定和观众权益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https://d.book118.com/377020145125006031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2024-09-04T00:58:05.564</cp:lastPrinted>
  <dcterms:created xsi:type="dcterms:W3CDTF">2024-09-03T16:58:05Z</dcterms:created>
  <dcterms:modified xsi:type="dcterms:W3CDTF">2024-09-03T16:58:07Z</dcterms:modified>
</cp:coreProperties>
</file>