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DFF5C4-C369-4F44-BCB5-130A9F245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FEF04-36EF-4AA8-854B-012EC3F01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772E20-4903-42BB-A8FB-E34BADD69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CA7E5F-0B7E-4047-BCEA-19EA57910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D73D09-EC57-452A-8500-0AA67C297C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59E06F-167E-4838-A8DA-89A7FBCAC4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FBD8AD-DA5D-4DC6-9004-24D91A50B0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44ABE-7253-4D92-BB9D-D09AFD677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FCC2A-AAFA-4267-8DE3-753CDDC85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20B97-4E78-452D-8D4C-31C33AD3C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BAFB86-45F5-4F7F-88B4-93C6F395C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lang="zh-CN" altLang="en-US"/>
              <a:t>2024/2/16</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2116004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品牌传播策略研究现状分析\n## 1.品牌传播策略的基本概念与重要性\n### 1.1品牌传播策略的定义与内涵\n### 1.2品牌传播策略的重要性及影响\n### 1.3品牌传播策略与企业发展的关系\n## 2.品牌传播策略的研究现状及趋势\n### 2.1品牌传播策略的研究背景与意义\n### 2.2品牌传播策略的研究现状及方法\n### 2.3品牌传播策略的研究趋势与发展方向\n## 3.品牌传播策略的类型与案例分析\n### 3.1品牌传播策略的类型及特点\n### 3.2品牌传播策略的成功案例分析\n### 3.3品牌传播策略的失败案例分析\n## 4.品牌传播策略的选择与实施\n### 4.1品牌传播策略的选择依据与原则\n### 4.2品牌传播策略的实施步骤与方法\n### 4.3品牌传播策略的评估与优化\n## 5.品牌传播策略的创新与未来展望\n### 5.1品牌传播策略的创新思路与方法\n### 5.2品牌传播策略的未来发展趋势与挑战\n### 5.3品牌传播策略的创新实践与探索\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6400"/>
              <a:t>品牌传播策略研究现状分析</a:t>
            </a:r>
            <a:endParaRPr/>
          </a:p>
        </p:txBody>
      </p:sp>
      <p:sp>
        <p:nvSpPr>
          <p:cNvPr id="3" name="文本占位符 3" descr="{&quot;isTemplate&quot;:false,&quot;type&quot;:&quot;content&quot;,&quot;canOmit&quot;:true,&quot;range&quot;:0}"/>
          <p:cNvSpPr>
            <a:spLocks noGrp="1"/>
          </p:cNvSpPr>
          <p:nvPr>
            <p:ph type="body" sz="quarter" idx="10"/>
          </p:nvPr>
        </p:nvSpPr>
        <p:spPr>
          <a:xfrm>
            <a:off x="4317887" y="1987738"/>
            <a:ext cx="3556230" cy="480131"/>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 </a:t>
            </a:r>
            <a:endParaRPr kumimoji="1" lang="en-US" altLang="zh-CN" spc="80">
              <a:solidFill>
                <a:schemeClr val="bg1"/>
              </a:solidFill>
              <a:latin typeface="+mn-lt"/>
            </a:endParaRPr>
          </a:p>
        </p:txBody>
      </p:sp>
      <p:sp>
        <p:nvSpPr>
          <p:cNvPr id="5" name="文本占位符 20"/>
          <p:cNvSpPr txBox="1"/>
          <p:nvPr/>
        </p:nvSpPr>
        <p:spPr>
          <a:xfrm>
            <a:off x="11435771" y="6170237"/>
            <a:ext cx="184730"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4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4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品牌传播策略的基本概念与重要性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58" name="组合 57"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59" name="组合 58"/>
            <p:cNvGrpSpPr/>
            <p:nvPr/>
          </p:nvGrpSpPr>
          <p:grpSpPr>
            <a:xfrm>
              <a:off x="685800" y="3146904"/>
              <a:ext cx="5760000" cy="3225487"/>
              <a:chOff x="685800" y="3146904"/>
              <a:chExt cx="5760000" cy="3225487"/>
            </a:xfrm>
          </p:grpSpPr>
          <p:sp>
            <p:nvSpPr>
              <p:cNvPr id="6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品牌传播策略是企业在品牌传播过程中所采取的一系列有计划、有组织、有目标的行动方案</a:t>
                </a:r>
                <a:endParaRPr kumimoji="1" lang="en-US" altLang="zh-CN" sz="1800" b="1">
                  <a:solidFill>
                    <a:schemeClr val="bg1"/>
                  </a:solidFill>
                  <a:latin typeface="+mj-ea"/>
                  <a:ea typeface="+mj-ea"/>
                </a:endParaRPr>
              </a:p>
            </p:txBody>
          </p:sp>
          <p:sp>
            <p:nvSpPr>
              <p:cNvPr id="6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有计划：企业根据品牌目标和市场需求制定品牌传播计划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有组织：企业通过一定的组织结构和管理方式实施品牌传播策略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有目标：企业通过品牌传播策略实现品牌目标的达成</a:t>
                </a:r>
                <a:endParaRPr/>
              </a:p>
            </p:txBody>
          </p:sp>
        </p:grpSp>
        <p:grpSp>
          <p:nvGrpSpPr>
            <p:cNvPr id="62" name="组合 61"/>
            <p:cNvGrpSpPr/>
            <p:nvPr/>
          </p:nvGrpSpPr>
          <p:grpSpPr>
            <a:xfrm>
              <a:off x="6016236" y="3146904"/>
              <a:ext cx="5400000" cy="3225487"/>
              <a:chOff x="6016236" y="3146904"/>
              <a:chExt cx="5400000" cy="3225487"/>
            </a:xfrm>
          </p:grpSpPr>
          <p:sp>
            <p:nvSpPr>
              <p:cNvPr id="6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品牌传播策略的内涵包括品牌定位、品牌传播渠道、品牌传播内容等方面</a:t>
                </a:r>
                <a:endParaRPr kumimoji="1" lang="en-US" altLang="zh-CN" sz="1800" b="1">
                  <a:solidFill>
                    <a:schemeClr val="bg1"/>
                  </a:solidFill>
                  <a:latin typeface="+mj-ea"/>
                  <a:ea typeface="+mj-ea"/>
                </a:endParaRPr>
              </a:p>
            </p:txBody>
          </p:sp>
          <p:sp>
            <p:nvSpPr>
              <p:cNvPr id="6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品牌定位：企业确定品牌在市场中的位置和形象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品牌传播渠道：企业通过多种渠道将品牌信息传递给目标受众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品牌传播内容：企业通过创意和策划，将品牌信息以吸引人的方式传递给目标受众</a:t>
                </a:r>
                <a:endParaRPr/>
              </a:p>
            </p:txBody>
          </p:sp>
        </p:grpSp>
      </p:grpSp>
      <p:sp>
        <p:nvSpPr>
          <p:cNvPr id="6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品牌传播策略的定义与内涵</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67" name="组合 66"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68" name="组合 67"/>
            <p:cNvGrpSpPr/>
            <p:nvPr/>
          </p:nvGrpSpPr>
          <p:grpSpPr>
            <a:xfrm>
              <a:off x="685800" y="3146904"/>
              <a:ext cx="5760000" cy="3225487"/>
              <a:chOff x="685800" y="3146904"/>
              <a:chExt cx="5760000" cy="3225487"/>
            </a:xfrm>
          </p:grpSpPr>
          <p:sp>
            <p:nvSpPr>
              <p:cNvPr id="6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品牌传播策略对于企业的品牌塑造、品牌传播、品牌管理具有重要意义</a:t>
                </a:r>
                <a:endParaRPr kumimoji="1" lang="en-US" altLang="zh-CN" sz="1800" b="1">
                  <a:solidFill>
                    <a:schemeClr val="bg1"/>
                  </a:solidFill>
                  <a:latin typeface="+mj-ea"/>
                  <a:ea typeface="+mj-ea"/>
                </a:endParaRPr>
              </a:p>
            </p:txBody>
          </p:sp>
          <p:sp>
            <p:nvSpPr>
              <p:cNvPr id="7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品牌塑造：通过品牌传播策略塑造独特的品牌形象和品牌价值观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品牌传播：通过品牌传播策略扩大品牌知名度和美誉度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品牌管理：通过品牌传播策略实现品牌价值的提升和保值</a:t>
                </a:r>
                <a:endParaRPr/>
              </a:p>
            </p:txBody>
          </p:sp>
        </p:grpSp>
        <p:grpSp>
          <p:nvGrpSpPr>
            <p:cNvPr id="71" name="组合 70"/>
            <p:cNvGrpSpPr/>
            <p:nvPr/>
          </p:nvGrpSpPr>
          <p:grpSpPr>
            <a:xfrm>
              <a:off x="6016236" y="3146904"/>
              <a:ext cx="5400000" cy="3225487"/>
              <a:chOff x="6016236" y="3146904"/>
              <a:chExt cx="5400000" cy="3225487"/>
            </a:xfrm>
          </p:grpSpPr>
          <p:sp>
            <p:nvSpPr>
              <p:cNvPr id="7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品牌传播策略的影响主要体现在以下几个方面</a:t>
                </a:r>
                <a:endParaRPr kumimoji="1" lang="en-US" altLang="zh-CN" sz="1800" b="1">
                  <a:solidFill>
                    <a:schemeClr val="bg1"/>
                  </a:solidFill>
                  <a:latin typeface="+mj-ea"/>
                  <a:ea typeface="+mj-ea"/>
                </a:endParaRPr>
              </a:p>
            </p:txBody>
          </p:sp>
          <p:sp>
            <p:nvSpPr>
              <p:cNvPr id="7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对企业内部的影响：提高员工的品牌意识和归属感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对企业外部的影响：提高目标受众的品牌认同感和忠诚度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对市场竞争的影响：提高企业的市场竞争力和市场份额</a:t>
                </a:r>
                <a:endParaRPr/>
              </a:p>
            </p:txBody>
          </p:sp>
        </p:grpSp>
      </p:grpSp>
      <p:sp>
        <p:nvSpPr>
          <p:cNvPr id="7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品牌传播策略的重要性及影响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78" name="Group 598"/>
            <p:cNvGrpSpPr/>
            <p:nvPr/>
          </p:nvGrpSpPr>
          <p:grpSpPr>
            <a:xfrm>
              <a:off x="763829" y="1414808"/>
              <a:ext cx="6972294" cy="2337649"/>
              <a:chOff x="763829" y="1414808"/>
              <a:chExt cx="6972294" cy="2337649"/>
            </a:xfrm>
          </p:grpSpPr>
          <p:sp>
            <p:nvSpPr>
              <p:cNvPr id="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品牌传播策略是企业发展的重要支撑和推动力</a:t>
                </a:r>
                <a:endParaRPr/>
              </a:p>
            </p:txBody>
          </p:sp>
          <p:sp>
            <p:nvSpPr>
              <p:cNvPr id="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支撑：品牌传播策略为企业的发展提供品牌资源和品牌力量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推动力：品牌传播策略推动企业不断提高品牌价值和市场份额</a:t>
                </a:r>
                <a:endParaRPr/>
              </a:p>
            </p:txBody>
          </p:sp>
          <p:sp>
            <p:nvSpPr>
              <p:cNvPr id="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85" name="Group 591"/>
            <p:cNvGrpSpPr/>
            <p:nvPr/>
          </p:nvGrpSpPr>
          <p:grpSpPr>
            <a:xfrm>
              <a:off x="689593" y="3949139"/>
              <a:ext cx="7078256" cy="2128975"/>
              <a:chOff x="689593" y="3949139"/>
              <a:chExt cx="7078256" cy="2128975"/>
            </a:xfrm>
          </p:grpSpPr>
          <p:sp>
            <p:nvSpPr>
              <p:cNvPr id="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企业发展对品牌传播策略的要求和影响</a:t>
                </a:r>
                <a:endParaRPr/>
              </a:p>
            </p:txBody>
          </p:sp>
          <p:sp>
            <p:nvSpPr>
              <p:cNvPr id="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要求：企业的发展需要品牌传播策略的不断调整和优化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影响：企业的发展对品牌传播策略的制定和实施具有指导和促进作用</a:t>
                </a:r>
                <a:endParaRPr/>
              </a:p>
            </p:txBody>
          </p:sp>
          <p:sp>
            <p:nvSpPr>
              <p:cNvPr id="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品牌传播策略与企业发展的关系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9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品牌传播策略的研究现状及趋势</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98" name="组合 97"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9" name="组合 98"/>
            <p:cNvGrpSpPr/>
            <p:nvPr/>
          </p:nvGrpSpPr>
          <p:grpSpPr>
            <a:xfrm>
              <a:off x="685800" y="3146904"/>
              <a:ext cx="5760000" cy="3225487"/>
              <a:chOff x="685800" y="3146904"/>
              <a:chExt cx="5760000" cy="3225487"/>
            </a:xfrm>
          </p:grpSpPr>
          <p:sp>
            <p:nvSpPr>
              <p:cNvPr id="10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品牌传播策略的研究背景主要基于市场竞争加剧和消费者需求多样化</a:t>
                </a:r>
                <a:endParaRPr kumimoji="1" lang="en-US" altLang="zh-CN" sz="1800" b="1">
                  <a:solidFill>
                    <a:schemeClr val="bg1"/>
                  </a:solidFill>
                  <a:latin typeface="+mj-ea"/>
                  <a:ea typeface="+mj-ea"/>
                </a:endParaRPr>
              </a:p>
            </p:txBody>
          </p:sp>
          <p:sp>
            <p:nvSpPr>
              <p:cNvPr id="10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市场竞争加剧：企业需要制定有效的品牌传播策略以提高市场竞争力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消费者需求多样化：企业需要制定有针对性的品牌传播策略以满足不同消费者的需求</a:t>
                </a:r>
                <a:endParaRPr/>
              </a:p>
            </p:txBody>
          </p:sp>
        </p:grpSp>
        <p:grpSp>
          <p:nvGrpSpPr>
            <p:cNvPr id="102" name="组合 101"/>
            <p:cNvGrpSpPr/>
            <p:nvPr/>
          </p:nvGrpSpPr>
          <p:grpSpPr>
            <a:xfrm>
              <a:off x="6016236" y="3146904"/>
              <a:ext cx="5400000" cy="3225487"/>
              <a:chOff x="6016236" y="3146904"/>
              <a:chExt cx="5400000" cy="3225487"/>
            </a:xfrm>
          </p:grpSpPr>
          <p:sp>
            <p:nvSpPr>
              <p:cNvPr id="10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品牌传播策略的研究意义主要体现在以下几个方面</a:t>
                </a:r>
                <a:endParaRPr kumimoji="1" lang="en-US" altLang="zh-CN" sz="1800" b="1">
                  <a:solidFill>
                    <a:schemeClr val="bg1"/>
                  </a:solidFill>
                  <a:latin typeface="+mj-ea"/>
                  <a:ea typeface="+mj-ea"/>
                </a:endParaRPr>
              </a:p>
            </p:txBody>
          </p:sp>
          <p:sp>
            <p:nvSpPr>
              <p:cNvPr id="10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理论意义：丰富品牌传播策略的理论体系，为企业的品牌传播提供理论指导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实践意义：为企业提供品牌传播策略的制定和实施方法，提高品牌传播效果</a:t>
                </a:r>
                <a:endParaRPr/>
              </a:p>
            </p:txBody>
          </p:sp>
        </p:grpSp>
      </p:grpSp>
      <p:sp>
        <p:nvSpPr>
          <p:cNvPr id="10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品牌传播策略的研究背景与意义</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08" name="Group 686"/>
            <p:cNvGrpSpPr/>
            <p:nvPr/>
          </p:nvGrpSpPr>
          <p:grpSpPr>
            <a:xfrm>
              <a:off x="1075314" y="1520189"/>
              <a:ext cx="9868911" cy="2072418"/>
              <a:chOff x="1075314" y="1520189"/>
              <a:chExt cx="9868911" cy="2072418"/>
            </a:xfrm>
          </p:grpSpPr>
          <p:sp>
            <p:nvSpPr>
              <p:cNvPr id="10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品牌传播策略的类型研究：包括品牌传播策略的分类和各类型的特点研究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品牌传播策略的效果评估：包括品牌传播策略的效果测量和评估方法研究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品牌传播策略的创新研究：包括品牌传播策略的创新思路和创新方法研究</a:t>
                </a:r>
                <a:endParaRPr/>
              </a:p>
            </p:txBody>
          </p:sp>
          <p:sp>
            <p:nvSpPr>
              <p:cNvPr id="11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品牌传播策略的研究现状主要体现在以下几个方面</a:t>
                </a:r>
                <a:endParaRPr/>
              </a:p>
            </p:txBody>
          </p:sp>
          <p:sp>
            <p:nvSpPr>
              <p:cNvPr id="11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1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113" name="Group 691"/>
            <p:cNvGrpSpPr/>
            <p:nvPr/>
          </p:nvGrpSpPr>
          <p:grpSpPr>
            <a:xfrm>
              <a:off x="1075314" y="3881882"/>
              <a:ext cx="9868911" cy="2072418"/>
              <a:chOff x="1075314" y="3881882"/>
              <a:chExt cx="9868911" cy="2072418"/>
            </a:xfrm>
          </p:grpSpPr>
          <p:sp>
            <p:nvSpPr>
              <p:cNvPr id="11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定性研究：通过访谈、观察等方法了解品牌传播策略的制定和实施过程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定量研究：通过问卷调查、实验等方法测量品牌传播策略的效果和影响</a:t>
                </a:r>
                <a:endParaRPr/>
              </a:p>
            </p:txBody>
          </p:sp>
          <p:sp>
            <p:nvSpPr>
              <p:cNvPr id="11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品牌传播策略的研究方法主要包括定性研究和定量研究</a:t>
                </a:r>
                <a:endParaRPr/>
              </a:p>
            </p:txBody>
          </p:sp>
          <p:sp>
            <p:nvSpPr>
              <p:cNvPr id="11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1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1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品牌传播策略的研究现状及方法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0"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1"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品牌传播策略的研究趋势与发展方向</a:t>
            </a:r>
            <a:endParaRPr lang="en-US" sz="3600" b="1">
              <a:latin typeface="微软雅黑"/>
              <a:ea typeface="微软雅黑"/>
            </a:endParaRPr>
          </a:p>
        </p:txBody>
      </p:sp>
      <p:sp>
        <p:nvSpPr>
          <p:cNvPr id="122"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品牌传播策略的研究趋势主要体现在以下几个方面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品牌传播策略的</a:t>
            </a:r>
            <a:r>
              <a:rPr lang="zh-CN" sz="1400" b="1" spc="300">
                <a:solidFill>
                  <a:schemeClr val="tx1">
                    <a:lumMod val="50000"/>
                    <a:lumOff val="50000"/>
                    <a:alpha val="100000"/>
                  </a:schemeClr>
                </a:solidFill>
                <a:latin typeface="微软雅黑"/>
                <a:ea typeface="微软雅黑"/>
              </a:rPr>
              <a:t>个性化</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差异化</a:t>
            </a:r>
            <a:r>
              <a:rPr lang="zh-CN" sz="1400" spc="300">
                <a:solidFill>
                  <a:schemeClr val="tx1">
                    <a:lumMod val="50000"/>
                    <a:lumOff val="50000"/>
                    <a:alpha val="100000"/>
                  </a:schemeClr>
                </a:solidFill>
                <a:latin typeface="微软雅黑"/>
                <a:ea typeface="微软雅黑"/>
              </a:rPr>
              <a:t>研究：针对不同的品牌目标和消费者需求，研究个性化的品牌传播策略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品牌传播策略的</a:t>
            </a:r>
            <a:r>
              <a:rPr lang="zh-CN" sz="1400" b="1" spc="300">
                <a:solidFill>
                  <a:schemeClr val="tx1">
                    <a:lumMod val="50000"/>
                    <a:lumOff val="50000"/>
                    <a:alpha val="100000"/>
                  </a:schemeClr>
                </a:solidFill>
                <a:latin typeface="微软雅黑"/>
                <a:ea typeface="微软雅黑"/>
              </a:rPr>
              <a:t>互动性</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创新性</a:t>
            </a:r>
            <a:r>
              <a:rPr lang="zh-CN" sz="1400" spc="300">
                <a:solidFill>
                  <a:schemeClr val="tx1">
                    <a:lumMod val="50000"/>
                    <a:lumOff val="50000"/>
                    <a:alpha val="100000"/>
                  </a:schemeClr>
                </a:solidFill>
                <a:latin typeface="微软雅黑"/>
                <a:ea typeface="微软雅黑"/>
              </a:rPr>
              <a:t>研究：利用新媒体和社交媒体，研究互动性和创新性的品牌传播策略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品牌传播策略的</a:t>
            </a:r>
            <a:r>
              <a:rPr lang="zh-CN" sz="1400" b="1" spc="300">
                <a:solidFill>
                  <a:schemeClr val="tx1">
                    <a:lumMod val="50000"/>
                    <a:lumOff val="50000"/>
                    <a:alpha val="100000"/>
                  </a:schemeClr>
                </a:solidFill>
                <a:latin typeface="微软雅黑"/>
                <a:ea typeface="微软雅黑"/>
              </a:rPr>
              <a:t>效果评估</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优化</a:t>
            </a:r>
            <a:r>
              <a:rPr lang="zh-CN" sz="1400" spc="300">
                <a:solidFill>
                  <a:schemeClr val="tx1">
                    <a:lumMod val="50000"/>
                    <a:lumOff val="50000"/>
                    <a:alpha val="100000"/>
                  </a:schemeClr>
                </a:solidFill>
                <a:latin typeface="微软雅黑"/>
                <a:ea typeface="微软雅黑"/>
              </a:rPr>
              <a:t>研究：通过大数据和人工智能技术，研究品牌传播策略的效果评估和优化方法</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品牌传播策略的发展方向主要包括</a:t>
            </a:r>
            <a:r>
              <a:rPr lang="zh-CN" sz="1400" b="1" spc="300">
                <a:solidFill>
                  <a:schemeClr val="tx1">
                    <a:lumMod val="50000"/>
                    <a:lumOff val="50000"/>
                    <a:alpha val="100000"/>
                  </a:schemeClr>
                </a:solidFill>
                <a:latin typeface="微软雅黑"/>
                <a:ea typeface="微软雅黑"/>
              </a:rPr>
              <a:t>跨学科研究</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实战化研究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跨学科研究：结合市场营销、传播学、心理学等多学科知识，研究品牌传播策略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实战化研究：结合企业的实际案例，研究品牌传播策略的制定和实施方法</a:t>
            </a:r>
            <a:endParaRPr/>
          </a:p>
        </p:txBody>
      </p:sp>
      <p:cxnSp>
        <p:nvCxnSpPr>
          <p:cNvPr id="123"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4"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品牌传播策略的类型与案例分析</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品牌传播策略的类型主要包括</a:t>
            </a:r>
            <a:r>
              <a:rPr lang="en-US" sz="1400" b="1" spc="300">
                <a:solidFill>
                  <a:srgbClr val="808080">
                    <a:alpha val="100000"/>
                  </a:srgbClr>
                </a:solidFill>
                <a:latin typeface="微软雅黑"/>
                <a:ea typeface="微软雅黑"/>
              </a:rPr>
              <a:t>产品策略</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价格策略</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渠道策略</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传播策略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产品策略：通过产品创新和优化，提高品牌价值和市场份额</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价格策略：通过定价策略和价格调整，实现品牌价值的提升和保值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渠道策略：通过渠道拓展和渠道管理，提高品牌知名度和美誉度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传播策略：通过品牌传播内容和传播渠道的优化，提高品牌认同感和忠诚度</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品牌传播策略的特点主要体现在以下几个方面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针对性：针对不同品牌目标和消费者需求，制定有针对性的品牌传播策略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整合性：整合企业内部和外部资源，实现品牌传播策略的有效实施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持续性：品牌传播策略需要长期执行和持续优化，以实现品牌目标的达成</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品牌传播策略的类型及特点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https://d.book118.com/377021160046006044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品牌传播策略研究现状分析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2024-09-18T14:41:13.805</cp:lastPrinted>
  <dcterms:created xsi:type="dcterms:W3CDTF">2024-09-18T06:41:13Z</dcterms:created>
  <dcterms:modified xsi:type="dcterms:W3CDTF">2024-09-18T06:41:15Z</dcterms:modified>
</cp:coreProperties>
</file>